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theme/themeOverride8.xml" ContentType="application/vnd.openxmlformats-officedocument.themeOverride+xml"/>
  <Override PartName="/ppt/charts/chart29.xml" ContentType="application/vnd.openxmlformats-officedocument.drawingml.chart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theme/themeOverride6.xml" ContentType="application/vnd.openxmlformats-officedocument.themeOverride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theme/themeOverride4.xml" ContentType="application/vnd.openxmlformats-officedocument.themeOverride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drawings/drawing6.xml" ContentType="application/vnd.openxmlformats-officedocument.drawingml.chartshapes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heme/themeOverride3.xml" ContentType="application/vnd.openxmlformats-officedocument.themeOverride+xm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357" r:id="rId2"/>
    <p:sldId id="421" r:id="rId3"/>
    <p:sldId id="422" r:id="rId4"/>
    <p:sldId id="423" r:id="rId5"/>
    <p:sldId id="331" r:id="rId6"/>
    <p:sldId id="318" r:id="rId7"/>
    <p:sldId id="335" r:id="rId8"/>
    <p:sldId id="424" r:id="rId9"/>
    <p:sldId id="425" r:id="rId10"/>
    <p:sldId id="379" r:id="rId11"/>
    <p:sldId id="426" r:id="rId12"/>
    <p:sldId id="380" r:id="rId13"/>
    <p:sldId id="381" r:id="rId14"/>
    <p:sldId id="360" r:id="rId15"/>
    <p:sldId id="429" r:id="rId16"/>
    <p:sldId id="410" r:id="rId17"/>
    <p:sldId id="390" r:id="rId18"/>
    <p:sldId id="391" r:id="rId19"/>
    <p:sldId id="392" r:id="rId20"/>
    <p:sldId id="393" r:id="rId21"/>
    <p:sldId id="405" r:id="rId22"/>
    <p:sldId id="407" r:id="rId23"/>
    <p:sldId id="411" r:id="rId24"/>
    <p:sldId id="412" r:id="rId25"/>
    <p:sldId id="413" r:id="rId26"/>
    <p:sldId id="414" r:id="rId27"/>
    <p:sldId id="415" r:id="rId28"/>
    <p:sldId id="385" r:id="rId29"/>
    <p:sldId id="386" r:id="rId30"/>
    <p:sldId id="387" r:id="rId31"/>
    <p:sldId id="388" r:id="rId32"/>
    <p:sldId id="427" r:id="rId33"/>
    <p:sldId id="428" r:id="rId34"/>
    <p:sldId id="416" r:id="rId35"/>
    <p:sldId id="417" r:id="rId36"/>
    <p:sldId id="418" r:id="rId37"/>
    <p:sldId id="430" r:id="rId38"/>
    <p:sldId id="419" r:id="rId39"/>
    <p:sldId id="420" r:id="rId40"/>
    <p:sldId id="382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3A4517"/>
    <a:srgbClr val="663300"/>
    <a:srgbClr val="A4FB6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0" autoAdjust="0"/>
    <p:restoredTop sz="94676" autoAdjust="0"/>
  </p:normalViewPr>
  <p:slideViewPr>
    <p:cSldViewPr>
      <p:cViewPr varScale="1">
        <p:scale>
          <a:sx n="93" d="100"/>
          <a:sy n="93" d="100"/>
        </p:scale>
        <p:origin x="-10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4.xlsx"/><Relationship Id="rId1" Type="http://schemas.openxmlformats.org/officeDocument/2006/relationships/themeOverride" Target="../theme/themeOverride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6.xlsx"/><Relationship Id="rId1" Type="http://schemas.openxmlformats.org/officeDocument/2006/relationships/themeOverride" Target="../theme/themeOverride4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7.xlsx"/><Relationship Id="rId1" Type="http://schemas.openxmlformats.org/officeDocument/2006/relationships/themeOverride" Target="../theme/themeOverride5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8.xlsx"/><Relationship Id="rId1" Type="http://schemas.openxmlformats.org/officeDocument/2006/relationships/themeOverride" Target="../theme/themeOverride6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0.xlsx"/><Relationship Id="rId1" Type="http://schemas.openxmlformats.org/officeDocument/2006/relationships/themeOverride" Target="../theme/themeOverride7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1.xlsx"/><Relationship Id="rId1" Type="http://schemas.openxmlformats.org/officeDocument/2006/relationships/themeOverride" Target="../theme/themeOverride8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6.xlsx"/><Relationship Id="rId1" Type="http://schemas.openxmlformats.org/officeDocument/2006/relationships/themeOverride" Target="../theme/themeOverride9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7.xlsx"/><Relationship Id="rId1" Type="http://schemas.openxmlformats.org/officeDocument/2006/relationships/themeOverride" Target="../theme/themeOverride10.xm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0.xlsx"/><Relationship Id="rId1" Type="http://schemas.openxmlformats.org/officeDocument/2006/relationships/themeOverride" Target="../theme/themeOverride11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1.xlsx"/><Relationship Id="rId1" Type="http://schemas.openxmlformats.org/officeDocument/2006/relationships/themeOverride" Target="../theme/themeOverride12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2.xlsx"/><Relationship Id="rId1" Type="http://schemas.openxmlformats.org/officeDocument/2006/relationships/themeOverride" Target="../theme/themeOverride13.xm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&#1052;&#1072;&#1082;&#1088;&#1086;&#1101;&#1082;&#1086;&#1085;&#1086;&#1084;&#1080;&#1082;&#1072;\D&amp;J-IND%20+%20Gold%20&#1085;&#1077;&#1076;&#1077;&#1083;&#1103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72;&#1082;&#1088;&#1086;&#1101;&#1082;&#1086;&#1085;&#1086;&#1084;&#1080;&#1082;&#1072;\D&amp;J-IND%20+%20Gold%20&#1085;&#1077;&#1076;&#1077;&#1083;&#1103;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4.xlsx"/><Relationship Id="rId1" Type="http://schemas.openxmlformats.org/officeDocument/2006/relationships/themeOverride" Target="../theme/themeOverride14.xm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&#1052;&#1072;&#1082;&#1088;&#1086;&#1101;&#1082;&#1086;&#1085;&#1086;&#1084;&#1080;&#1082;&#1072;\&#1052;&#1077;&#1078;&#1076;&#1091;&#1085;&#1072;&#1088;&#1086;&#1076;&#1085;&#1099;&#1077;%20&#1088;&#1077;&#1079;&#1077;&#1088;&#1074;&#1099;%20&#1056;&#1086;&#1089;&#1089;&#1080;&#108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themeOverride" Target="../theme/themeOverrid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ctr" rtl="0">
              <a:defRPr/>
            </a:pPr>
            <a:r>
              <a:rPr lang="ru-RU"/>
              <a:t>Россия: Динамика намолотов зерна в уборку урожая, тыс. т</a:t>
            </a:r>
          </a:p>
        </c:rich>
      </c:tx>
      <c:layout>
        <c:manualLayout>
          <c:xMode val="edge"/>
          <c:yMode val="edge"/>
          <c:x val="0.12643905274334921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8.9608880857106207E-2"/>
          <c:y val="9.1676665416824246E-2"/>
          <c:w val="0.88427248747862086"/>
          <c:h val="0.7378008998875146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2008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square"/>
            <c:size val="8"/>
            <c:spPr>
              <a:solidFill>
                <a:srgbClr val="0070C0"/>
              </a:solidFill>
            </c:spPr>
          </c:marker>
          <c:cat>
            <c:numRef>
              <c:f>Лист1!$A$2:$A$18</c:f>
              <c:numCache>
                <c:formatCode>[$-419]d\ mmm;@</c:formatCode>
                <c:ptCount val="17"/>
                <c:pt idx="0">
                  <c:v>40007</c:v>
                </c:pt>
                <c:pt idx="1">
                  <c:v>40014</c:v>
                </c:pt>
                <c:pt idx="2">
                  <c:v>40021</c:v>
                </c:pt>
                <c:pt idx="3">
                  <c:v>40028</c:v>
                </c:pt>
                <c:pt idx="4">
                  <c:v>40035</c:v>
                </c:pt>
                <c:pt idx="5">
                  <c:v>40042</c:v>
                </c:pt>
                <c:pt idx="6">
                  <c:v>40049</c:v>
                </c:pt>
                <c:pt idx="7">
                  <c:v>40056</c:v>
                </c:pt>
                <c:pt idx="8">
                  <c:v>40063</c:v>
                </c:pt>
                <c:pt idx="9">
                  <c:v>40070</c:v>
                </c:pt>
                <c:pt idx="10">
                  <c:v>40077</c:v>
                </c:pt>
                <c:pt idx="11">
                  <c:v>40084</c:v>
                </c:pt>
                <c:pt idx="12">
                  <c:v>40091</c:v>
                </c:pt>
                <c:pt idx="13">
                  <c:v>40098</c:v>
                </c:pt>
                <c:pt idx="14">
                  <c:v>40105</c:v>
                </c:pt>
                <c:pt idx="15">
                  <c:v>40112</c:v>
                </c:pt>
                <c:pt idx="16">
                  <c:v>40119</c:v>
                </c:pt>
              </c:numCache>
            </c:num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12340.84</c:v>
                </c:pt>
                <c:pt idx="1">
                  <c:v>22033.609999999997</c:v>
                </c:pt>
                <c:pt idx="2">
                  <c:v>35093.670000000006</c:v>
                </c:pt>
                <c:pt idx="3">
                  <c:v>46092.090000000004</c:v>
                </c:pt>
                <c:pt idx="4">
                  <c:v>54928.020000000004</c:v>
                </c:pt>
                <c:pt idx="5">
                  <c:v>68017.87000000001</c:v>
                </c:pt>
                <c:pt idx="6">
                  <c:v>78246.139999999985</c:v>
                </c:pt>
                <c:pt idx="7">
                  <c:v>85089.720000000016</c:v>
                </c:pt>
                <c:pt idx="8">
                  <c:v>92694.31</c:v>
                </c:pt>
                <c:pt idx="9">
                  <c:v>96212.25</c:v>
                </c:pt>
                <c:pt idx="10">
                  <c:v>98382.78</c:v>
                </c:pt>
                <c:pt idx="11">
                  <c:v>102882.98000000001</c:v>
                </c:pt>
                <c:pt idx="12">
                  <c:v>105998.23</c:v>
                </c:pt>
                <c:pt idx="13">
                  <c:v>106915.81</c:v>
                </c:pt>
                <c:pt idx="14">
                  <c:v>107427.8</c:v>
                </c:pt>
                <c:pt idx="15">
                  <c:v>107608.96000000001</c:v>
                </c:pt>
                <c:pt idx="16">
                  <c:v>107847.47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2009</c:v>
                </c:pt>
              </c:strCache>
            </c:strRef>
          </c:tx>
          <c:spPr>
            <a:ln w="44450">
              <a:solidFill>
                <a:srgbClr val="EEB500"/>
              </a:solidFill>
            </a:ln>
            <a:effectLst/>
          </c:spPr>
          <c:marker>
            <c:symbol val="diamond"/>
            <c:size val="8"/>
            <c:spPr>
              <a:solidFill>
                <a:srgbClr val="EEB500"/>
              </a:solidFill>
              <a:ln>
                <a:solidFill>
                  <a:schemeClr val="accent6"/>
                </a:solidFill>
              </a:ln>
              <a:effectLst/>
            </c:spPr>
          </c:marker>
          <c:cat>
            <c:numRef>
              <c:f>Лист1!$A$2:$A$18</c:f>
              <c:numCache>
                <c:formatCode>[$-419]d\ mmm;@</c:formatCode>
                <c:ptCount val="17"/>
                <c:pt idx="0">
                  <c:v>40007</c:v>
                </c:pt>
                <c:pt idx="1">
                  <c:v>40014</c:v>
                </c:pt>
                <c:pt idx="2">
                  <c:v>40021</c:v>
                </c:pt>
                <c:pt idx="3">
                  <c:v>40028</c:v>
                </c:pt>
                <c:pt idx="4">
                  <c:v>40035</c:v>
                </c:pt>
                <c:pt idx="5">
                  <c:v>40042</c:v>
                </c:pt>
                <c:pt idx="6">
                  <c:v>40049</c:v>
                </c:pt>
                <c:pt idx="7">
                  <c:v>40056</c:v>
                </c:pt>
                <c:pt idx="8">
                  <c:v>40063</c:v>
                </c:pt>
                <c:pt idx="9">
                  <c:v>40070</c:v>
                </c:pt>
                <c:pt idx="10">
                  <c:v>40077</c:v>
                </c:pt>
                <c:pt idx="11">
                  <c:v>40084</c:v>
                </c:pt>
                <c:pt idx="12">
                  <c:v>40091</c:v>
                </c:pt>
                <c:pt idx="13">
                  <c:v>40098</c:v>
                </c:pt>
                <c:pt idx="14">
                  <c:v>40105</c:v>
                </c:pt>
                <c:pt idx="15">
                  <c:v>40112</c:v>
                </c:pt>
                <c:pt idx="16">
                  <c:v>40119</c:v>
                </c:pt>
              </c:numCache>
            </c:num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14352.564</c:v>
                </c:pt>
                <c:pt idx="1">
                  <c:v>23184.275999999998</c:v>
                </c:pt>
                <c:pt idx="2">
                  <c:v>31960.326000000001</c:v>
                </c:pt>
                <c:pt idx="3">
                  <c:v>41364.542000000009</c:v>
                </c:pt>
                <c:pt idx="4">
                  <c:v>48815.589</c:v>
                </c:pt>
                <c:pt idx="5">
                  <c:v>56513.719900000004</c:v>
                </c:pt>
                <c:pt idx="6">
                  <c:v>62054.620299999995</c:v>
                </c:pt>
                <c:pt idx="7">
                  <c:v>65240.34320000001</c:v>
                </c:pt>
                <c:pt idx="8">
                  <c:v>70794.261562</c:v>
                </c:pt>
                <c:pt idx="9">
                  <c:v>77369.197</c:v>
                </c:pt>
                <c:pt idx="10">
                  <c:v>81454.021999999997</c:v>
                </c:pt>
                <c:pt idx="11">
                  <c:v>88167.99470000001</c:v>
                </c:pt>
                <c:pt idx="12">
                  <c:v>91983.624800000005</c:v>
                </c:pt>
                <c:pt idx="13">
                  <c:v>95291.512799999968</c:v>
                </c:pt>
                <c:pt idx="14">
                  <c:v>96584.32279999998</c:v>
                </c:pt>
                <c:pt idx="15">
                  <c:v>97881.569899999988</c:v>
                </c:pt>
                <c:pt idx="16">
                  <c:v>98219.177800000005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2010</c:v>
                </c:pt>
              </c:strCache>
            </c:strRef>
          </c:tx>
          <c:spPr>
            <a:ln w="44450"/>
            <a:effectLst/>
          </c:spPr>
          <c:marker>
            <c:symbol val="triangle"/>
            <c:size val="8"/>
            <c:spPr>
              <a:effectLst/>
            </c:spPr>
          </c:marker>
          <c:cat>
            <c:numRef>
              <c:f>Лист1!$A$2:$A$18</c:f>
              <c:numCache>
                <c:formatCode>[$-419]d\ mmm;@</c:formatCode>
                <c:ptCount val="17"/>
                <c:pt idx="0">
                  <c:v>40007</c:v>
                </c:pt>
                <c:pt idx="1">
                  <c:v>40014</c:v>
                </c:pt>
                <c:pt idx="2">
                  <c:v>40021</c:v>
                </c:pt>
                <c:pt idx="3">
                  <c:v>40028</c:v>
                </c:pt>
                <c:pt idx="4">
                  <c:v>40035</c:v>
                </c:pt>
                <c:pt idx="5">
                  <c:v>40042</c:v>
                </c:pt>
                <c:pt idx="6">
                  <c:v>40049</c:v>
                </c:pt>
                <c:pt idx="7">
                  <c:v>40056</c:v>
                </c:pt>
                <c:pt idx="8">
                  <c:v>40063</c:v>
                </c:pt>
                <c:pt idx="9">
                  <c:v>40070</c:v>
                </c:pt>
                <c:pt idx="10">
                  <c:v>40077</c:v>
                </c:pt>
                <c:pt idx="11">
                  <c:v>40084</c:v>
                </c:pt>
                <c:pt idx="12">
                  <c:v>40091</c:v>
                </c:pt>
                <c:pt idx="13">
                  <c:v>40098</c:v>
                </c:pt>
                <c:pt idx="14">
                  <c:v>40105</c:v>
                </c:pt>
                <c:pt idx="15">
                  <c:v>40112</c:v>
                </c:pt>
                <c:pt idx="16">
                  <c:v>40119</c:v>
                </c:pt>
              </c:numCache>
            </c:numRef>
          </c:cat>
          <c:val>
            <c:numRef>
              <c:f>Лист1!$D$2:$D$18</c:f>
              <c:numCache>
                <c:formatCode>#,##0.0</c:formatCode>
                <c:ptCount val="17"/>
                <c:pt idx="0">
                  <c:v>11880.3</c:v>
                </c:pt>
                <c:pt idx="1">
                  <c:v>20301.8</c:v>
                </c:pt>
                <c:pt idx="2">
                  <c:v>31619.7</c:v>
                </c:pt>
                <c:pt idx="3">
                  <c:v>36458.9</c:v>
                </c:pt>
                <c:pt idx="4">
                  <c:v>38124.263999999996</c:v>
                </c:pt>
                <c:pt idx="5">
                  <c:v>40100.669000000002</c:v>
                </c:pt>
                <c:pt idx="6">
                  <c:v>41546.699999999997</c:v>
                </c:pt>
                <c:pt idx="7">
                  <c:v>42987</c:v>
                </c:pt>
                <c:pt idx="8">
                  <c:v>45623.334799999997</c:v>
                </c:pt>
                <c:pt idx="9">
                  <c:v>50995.106</c:v>
                </c:pt>
                <c:pt idx="10">
                  <c:v>55256.563000000002</c:v>
                </c:pt>
                <c:pt idx="11">
                  <c:v>58550.238000000005</c:v>
                </c:pt>
                <c:pt idx="12">
                  <c:v>60961.78</c:v>
                </c:pt>
                <c:pt idx="13">
                  <c:v>61440.2</c:v>
                </c:pt>
                <c:pt idx="14">
                  <c:v>62309.35300000001</c:v>
                </c:pt>
                <c:pt idx="15">
                  <c:v>62733.134999999995</c:v>
                </c:pt>
                <c:pt idx="16">
                  <c:v>63400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</c:v>
                </c:pt>
              </c:strCache>
            </c:strRef>
          </c:tx>
          <c:spPr>
            <a:ln w="44450">
              <a:solidFill>
                <a:schemeClr val="tx1"/>
              </a:solidFill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effectLst/>
            </c:spPr>
          </c:marker>
          <c:cat>
            <c:numRef>
              <c:f>Лист1!$A$2:$A$18</c:f>
              <c:numCache>
                <c:formatCode>[$-419]d\ mmm;@</c:formatCode>
                <c:ptCount val="17"/>
                <c:pt idx="0">
                  <c:v>40007</c:v>
                </c:pt>
                <c:pt idx="1">
                  <c:v>40014</c:v>
                </c:pt>
                <c:pt idx="2">
                  <c:v>40021</c:v>
                </c:pt>
                <c:pt idx="3">
                  <c:v>40028</c:v>
                </c:pt>
                <c:pt idx="4">
                  <c:v>40035</c:v>
                </c:pt>
                <c:pt idx="5">
                  <c:v>40042</c:v>
                </c:pt>
                <c:pt idx="6">
                  <c:v>40049</c:v>
                </c:pt>
                <c:pt idx="7">
                  <c:v>40056</c:v>
                </c:pt>
                <c:pt idx="8">
                  <c:v>40063</c:v>
                </c:pt>
                <c:pt idx="9">
                  <c:v>40070</c:v>
                </c:pt>
                <c:pt idx="10">
                  <c:v>40077</c:v>
                </c:pt>
                <c:pt idx="11">
                  <c:v>40084</c:v>
                </c:pt>
                <c:pt idx="12">
                  <c:v>40091</c:v>
                </c:pt>
                <c:pt idx="13">
                  <c:v>40098</c:v>
                </c:pt>
                <c:pt idx="14">
                  <c:v>40105</c:v>
                </c:pt>
                <c:pt idx="15">
                  <c:v>40112</c:v>
                </c:pt>
                <c:pt idx="16">
                  <c:v>40119</c:v>
                </c:pt>
              </c:numCache>
            </c:numRef>
          </c:cat>
          <c:val>
            <c:numRef>
              <c:f>Лист1!$E$2:$E$18</c:f>
              <c:numCache>
                <c:formatCode>#,##0.0</c:formatCode>
                <c:ptCount val="17"/>
                <c:pt idx="0">
                  <c:v>6522</c:v>
                </c:pt>
                <c:pt idx="1">
                  <c:v>17049</c:v>
                </c:pt>
                <c:pt idx="2">
                  <c:v>28259.432999999997</c:v>
                </c:pt>
                <c:pt idx="3">
                  <c:v>37115.705099999992</c:v>
                </c:pt>
                <c:pt idx="4">
                  <c:v>42615.175000000003</c:v>
                </c:pt>
                <c:pt idx="5">
                  <c:v>52643.137000000002</c:v>
                </c:pt>
                <c:pt idx="6">
                  <c:v>58589.2</c:v>
                </c:pt>
                <c:pt idx="7">
                  <c:v>64371.8</c:v>
                </c:pt>
                <c:pt idx="8">
                  <c:v>71019.179000000018</c:v>
                </c:pt>
                <c:pt idx="9">
                  <c:v>75251.509000000005</c:v>
                </c:pt>
                <c:pt idx="10">
                  <c:v>81100</c:v>
                </c:pt>
                <c:pt idx="11">
                  <c:v>86447.493999999992</c:v>
                </c:pt>
              </c:numCache>
            </c:numRef>
          </c:val>
        </c:ser>
        <c:marker val="1"/>
        <c:axId val="75473664"/>
        <c:axId val="75475584"/>
      </c:lineChart>
      <c:dateAx>
        <c:axId val="75473664"/>
        <c:scaling>
          <c:orientation val="minMax"/>
        </c:scaling>
        <c:axPos val="b"/>
        <c:majorGridlines/>
        <c:numFmt formatCode="[$-409]d\-mmm;@" sourceLinked="0"/>
        <c:tickLblPos val="nextTo"/>
        <c:txPr>
          <a:bodyPr rot="-5400000"/>
          <a:lstStyle/>
          <a:p>
            <a:pPr>
              <a:defRPr/>
            </a:pPr>
            <a:endParaRPr lang="ru-RU"/>
          </a:p>
        </c:txPr>
        <c:crossAx val="75475584"/>
        <c:crosses val="autoZero"/>
        <c:auto val="1"/>
        <c:lblOffset val="100"/>
        <c:baseTimeUnit val="days"/>
      </c:dateAx>
      <c:valAx>
        <c:axId val="75475584"/>
        <c:scaling>
          <c:orientation val="minMax"/>
          <c:max val="110000"/>
          <c:min val="5000"/>
        </c:scaling>
        <c:axPos val="l"/>
        <c:majorGridlines/>
        <c:numFmt formatCode="#,##0" sourceLinked="0"/>
        <c:tickLblPos val="nextTo"/>
        <c:crossAx val="75473664"/>
        <c:crosses val="autoZero"/>
        <c:crossBetween val="between"/>
        <c:majorUnit val="10000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11501477206437639"/>
          <c:y val="0.13426259217597841"/>
          <c:w val="0.14491949602395718"/>
          <c:h val="0.28703037120359981"/>
        </c:manualLayout>
      </c:layout>
      <c:spPr>
        <a:solidFill>
          <a:schemeClr val="bg1">
            <a:lumMod val="95000"/>
            <a:alpha val="70000"/>
          </a:schemeClr>
        </a:solidFill>
      </c:spPr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tx>
        <c:rich>
          <a:bodyPr/>
          <a:lstStyle/>
          <a:p>
            <a:pPr algn="ctr">
              <a:defRPr/>
            </a:pPr>
            <a:r>
              <a:rPr lang="ru-RU"/>
              <a:t>Динамика цен продовольственной пшеницы в России (Европ. часть) /</a:t>
            </a:r>
          </a:p>
          <a:p>
            <a:pPr algn="ctr">
              <a:defRPr/>
            </a:pPr>
            <a:r>
              <a:rPr lang="en-US"/>
              <a:t>Dynamics of prices for milling wheat in Russia</a:t>
            </a:r>
            <a:r>
              <a:rPr lang="ru-RU"/>
              <a:t> (</a:t>
            </a:r>
            <a:r>
              <a:rPr lang="en-US"/>
              <a:t>European part</a:t>
            </a:r>
            <a:r>
              <a:rPr lang="ru-RU"/>
              <a:t>), </a:t>
            </a:r>
            <a:r>
              <a:rPr lang="en-US"/>
              <a:t>rub</a:t>
            </a:r>
            <a:r>
              <a:rPr lang="ru-RU"/>
              <a:t>./</a:t>
            </a:r>
            <a:r>
              <a:rPr lang="en-US"/>
              <a:t>t</a:t>
            </a:r>
            <a:r>
              <a:rPr lang="ru-RU"/>
              <a:t> </a:t>
            </a:r>
            <a:r>
              <a:rPr lang="en-US"/>
              <a:t>and</a:t>
            </a:r>
            <a:r>
              <a:rPr lang="ru-RU"/>
              <a:t> $/</a:t>
            </a:r>
            <a:r>
              <a:rPr lang="en-US"/>
              <a:t>t EXW </a:t>
            </a:r>
          </a:p>
        </c:rich>
      </c:tx>
      <c:layout>
        <c:manualLayout>
          <c:xMode val="edge"/>
          <c:yMode val="edge"/>
          <c:x val="0.11671094063317876"/>
          <c:y val="0"/>
        </c:manualLayout>
      </c:layout>
    </c:title>
    <c:plotArea>
      <c:layout>
        <c:manualLayout>
          <c:layoutTarget val="inner"/>
          <c:xMode val="edge"/>
          <c:yMode val="edge"/>
          <c:x val="9.197342767857497E-2"/>
          <c:y val="0.10363592772057729"/>
          <c:w val="0.88172043010754864"/>
          <c:h val="0.72935821724212424"/>
        </c:manualLayout>
      </c:layout>
      <c:lineChart>
        <c:grouping val="standard"/>
        <c:ser>
          <c:idx val="2"/>
          <c:order val="0"/>
          <c:tx>
            <c:strRef>
              <c:f>Sheet1!$B$1</c:f>
              <c:strCache>
                <c:ptCount val="1"/>
                <c:pt idx="0">
                  <c:v>пш. 3 кл./Mwheat 3 gr., rub.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39920</c:v>
                </c:pt>
                <c:pt idx="1">
                  <c:v>39927</c:v>
                </c:pt>
                <c:pt idx="2">
                  <c:v>39933</c:v>
                </c:pt>
                <c:pt idx="3">
                  <c:v>39941</c:v>
                </c:pt>
                <c:pt idx="4">
                  <c:v>39948</c:v>
                </c:pt>
                <c:pt idx="5">
                  <c:v>39955</c:v>
                </c:pt>
                <c:pt idx="6">
                  <c:v>39962</c:v>
                </c:pt>
                <c:pt idx="7">
                  <c:v>39969</c:v>
                </c:pt>
                <c:pt idx="8">
                  <c:v>39975</c:v>
                </c:pt>
                <c:pt idx="9">
                  <c:v>39983</c:v>
                </c:pt>
                <c:pt idx="10">
                  <c:v>39990</c:v>
                </c:pt>
                <c:pt idx="11">
                  <c:v>39997</c:v>
                </c:pt>
                <c:pt idx="12">
                  <c:v>40004</c:v>
                </c:pt>
                <c:pt idx="13">
                  <c:v>40011</c:v>
                </c:pt>
                <c:pt idx="14">
                  <c:v>40018</c:v>
                </c:pt>
                <c:pt idx="15">
                  <c:v>40025</c:v>
                </c:pt>
                <c:pt idx="16">
                  <c:v>40032</c:v>
                </c:pt>
                <c:pt idx="17">
                  <c:v>40039</c:v>
                </c:pt>
                <c:pt idx="18">
                  <c:v>40046</c:v>
                </c:pt>
                <c:pt idx="19">
                  <c:v>40053</c:v>
                </c:pt>
                <c:pt idx="20">
                  <c:v>40060</c:v>
                </c:pt>
                <c:pt idx="21">
                  <c:v>40067</c:v>
                </c:pt>
                <c:pt idx="22">
                  <c:v>40074</c:v>
                </c:pt>
                <c:pt idx="23">
                  <c:v>40085</c:v>
                </c:pt>
                <c:pt idx="24">
                  <c:v>40088</c:v>
                </c:pt>
                <c:pt idx="25">
                  <c:v>40095</c:v>
                </c:pt>
                <c:pt idx="26">
                  <c:v>40102</c:v>
                </c:pt>
                <c:pt idx="27">
                  <c:v>40109</c:v>
                </c:pt>
                <c:pt idx="28">
                  <c:v>40116</c:v>
                </c:pt>
                <c:pt idx="29">
                  <c:v>40123</c:v>
                </c:pt>
                <c:pt idx="30">
                  <c:v>40130</c:v>
                </c:pt>
                <c:pt idx="31">
                  <c:v>40137</c:v>
                </c:pt>
                <c:pt idx="32">
                  <c:v>40144</c:v>
                </c:pt>
                <c:pt idx="33">
                  <c:v>40151</c:v>
                </c:pt>
                <c:pt idx="34">
                  <c:v>40158</c:v>
                </c:pt>
                <c:pt idx="35">
                  <c:v>40165</c:v>
                </c:pt>
                <c:pt idx="36">
                  <c:v>40172</c:v>
                </c:pt>
                <c:pt idx="37">
                  <c:v>40186</c:v>
                </c:pt>
                <c:pt idx="38">
                  <c:v>40193</c:v>
                </c:pt>
                <c:pt idx="39">
                  <c:v>40200</c:v>
                </c:pt>
                <c:pt idx="40">
                  <c:v>40207</c:v>
                </c:pt>
                <c:pt idx="41">
                  <c:v>40214</c:v>
                </c:pt>
                <c:pt idx="42">
                  <c:v>40221</c:v>
                </c:pt>
                <c:pt idx="43">
                  <c:v>40228</c:v>
                </c:pt>
                <c:pt idx="44">
                  <c:v>40236</c:v>
                </c:pt>
                <c:pt idx="45">
                  <c:v>40242</c:v>
                </c:pt>
                <c:pt idx="46">
                  <c:v>40249</c:v>
                </c:pt>
                <c:pt idx="47">
                  <c:v>40256</c:v>
                </c:pt>
                <c:pt idx="48">
                  <c:v>40263</c:v>
                </c:pt>
                <c:pt idx="49">
                  <c:v>40270</c:v>
                </c:pt>
                <c:pt idx="50">
                  <c:v>40277</c:v>
                </c:pt>
                <c:pt idx="51">
                  <c:v>40284</c:v>
                </c:pt>
                <c:pt idx="52">
                  <c:v>40291</c:v>
                </c:pt>
                <c:pt idx="53">
                  <c:v>40298</c:v>
                </c:pt>
                <c:pt idx="54">
                  <c:v>40305</c:v>
                </c:pt>
                <c:pt idx="55">
                  <c:v>40312</c:v>
                </c:pt>
                <c:pt idx="56">
                  <c:v>40319</c:v>
                </c:pt>
                <c:pt idx="57">
                  <c:v>40326</c:v>
                </c:pt>
                <c:pt idx="58">
                  <c:v>40333</c:v>
                </c:pt>
                <c:pt idx="59">
                  <c:v>40340</c:v>
                </c:pt>
                <c:pt idx="60">
                  <c:v>40347</c:v>
                </c:pt>
                <c:pt idx="61">
                  <c:v>40354</c:v>
                </c:pt>
                <c:pt idx="62">
                  <c:v>40361</c:v>
                </c:pt>
                <c:pt idx="63">
                  <c:v>40368</c:v>
                </c:pt>
                <c:pt idx="64">
                  <c:v>40375</c:v>
                </c:pt>
                <c:pt idx="65">
                  <c:v>40382</c:v>
                </c:pt>
                <c:pt idx="66">
                  <c:v>40389</c:v>
                </c:pt>
                <c:pt idx="67">
                  <c:v>40396</c:v>
                </c:pt>
                <c:pt idx="68">
                  <c:v>40403</c:v>
                </c:pt>
                <c:pt idx="69">
                  <c:v>40410</c:v>
                </c:pt>
                <c:pt idx="70">
                  <c:v>40417</c:v>
                </c:pt>
                <c:pt idx="71">
                  <c:v>40424</c:v>
                </c:pt>
                <c:pt idx="72">
                  <c:v>40431</c:v>
                </c:pt>
                <c:pt idx="73">
                  <c:v>40438</c:v>
                </c:pt>
                <c:pt idx="74">
                  <c:v>40445</c:v>
                </c:pt>
                <c:pt idx="75">
                  <c:v>40452</c:v>
                </c:pt>
                <c:pt idx="76">
                  <c:v>40459</c:v>
                </c:pt>
                <c:pt idx="77">
                  <c:v>40466</c:v>
                </c:pt>
                <c:pt idx="78">
                  <c:v>40473</c:v>
                </c:pt>
                <c:pt idx="79">
                  <c:v>40480</c:v>
                </c:pt>
                <c:pt idx="80">
                  <c:v>40487</c:v>
                </c:pt>
                <c:pt idx="81">
                  <c:v>40494</c:v>
                </c:pt>
                <c:pt idx="82">
                  <c:v>40501</c:v>
                </c:pt>
                <c:pt idx="83">
                  <c:v>40508</c:v>
                </c:pt>
                <c:pt idx="84">
                  <c:v>40515</c:v>
                </c:pt>
                <c:pt idx="85">
                  <c:v>40522</c:v>
                </c:pt>
                <c:pt idx="86">
                  <c:v>40529</c:v>
                </c:pt>
                <c:pt idx="87">
                  <c:v>40536</c:v>
                </c:pt>
                <c:pt idx="88">
                  <c:v>40554</c:v>
                </c:pt>
                <c:pt idx="89">
                  <c:v>40557</c:v>
                </c:pt>
                <c:pt idx="90">
                  <c:v>40564</c:v>
                </c:pt>
                <c:pt idx="91">
                  <c:v>40571</c:v>
                </c:pt>
                <c:pt idx="92">
                  <c:v>40578</c:v>
                </c:pt>
                <c:pt idx="93">
                  <c:v>40585</c:v>
                </c:pt>
                <c:pt idx="94">
                  <c:v>40592</c:v>
                </c:pt>
                <c:pt idx="95">
                  <c:v>40599</c:v>
                </c:pt>
                <c:pt idx="96">
                  <c:v>40607</c:v>
                </c:pt>
                <c:pt idx="97">
                  <c:v>40613</c:v>
                </c:pt>
                <c:pt idx="98">
                  <c:v>40620</c:v>
                </c:pt>
                <c:pt idx="99">
                  <c:v>40627</c:v>
                </c:pt>
                <c:pt idx="100">
                  <c:v>40634</c:v>
                </c:pt>
                <c:pt idx="101">
                  <c:v>40641</c:v>
                </c:pt>
                <c:pt idx="102">
                  <c:v>40648</c:v>
                </c:pt>
                <c:pt idx="103">
                  <c:v>40655</c:v>
                </c:pt>
                <c:pt idx="104">
                  <c:v>40662</c:v>
                </c:pt>
                <c:pt idx="105">
                  <c:v>40669</c:v>
                </c:pt>
                <c:pt idx="106">
                  <c:v>40676</c:v>
                </c:pt>
                <c:pt idx="107">
                  <c:v>40683</c:v>
                </c:pt>
                <c:pt idx="108">
                  <c:v>40690</c:v>
                </c:pt>
                <c:pt idx="109">
                  <c:v>40697</c:v>
                </c:pt>
                <c:pt idx="110">
                  <c:v>40704</c:v>
                </c:pt>
                <c:pt idx="111">
                  <c:v>40711</c:v>
                </c:pt>
                <c:pt idx="112">
                  <c:v>40718</c:v>
                </c:pt>
                <c:pt idx="113">
                  <c:v>40725</c:v>
                </c:pt>
                <c:pt idx="114">
                  <c:v>40732</c:v>
                </c:pt>
                <c:pt idx="115">
                  <c:v>40739</c:v>
                </c:pt>
                <c:pt idx="116">
                  <c:v>40746</c:v>
                </c:pt>
                <c:pt idx="117">
                  <c:v>40753</c:v>
                </c:pt>
                <c:pt idx="118">
                  <c:v>40760</c:v>
                </c:pt>
                <c:pt idx="119">
                  <c:v>40767</c:v>
                </c:pt>
                <c:pt idx="120">
                  <c:v>40774</c:v>
                </c:pt>
                <c:pt idx="121">
                  <c:v>40781</c:v>
                </c:pt>
                <c:pt idx="122">
                  <c:v>40788</c:v>
                </c:pt>
                <c:pt idx="123">
                  <c:v>40795</c:v>
                </c:pt>
                <c:pt idx="124">
                  <c:v>40802</c:v>
                </c:pt>
                <c:pt idx="125">
                  <c:v>40809</c:v>
                </c:pt>
              </c:numCache>
            </c:numRef>
          </c:cat>
          <c:val>
            <c:numRef>
              <c:f>Sheet1!$B$2:$B$127</c:f>
              <c:numCache>
                <c:formatCode>#,##0</c:formatCode>
                <c:ptCount val="126"/>
                <c:pt idx="0">
                  <c:v>5090</c:v>
                </c:pt>
                <c:pt idx="1">
                  <c:v>5115</c:v>
                </c:pt>
                <c:pt idx="2">
                  <c:v>5125</c:v>
                </c:pt>
                <c:pt idx="3">
                  <c:v>5220</c:v>
                </c:pt>
                <c:pt idx="4">
                  <c:v>5420</c:v>
                </c:pt>
                <c:pt idx="5">
                  <c:v>5465</c:v>
                </c:pt>
                <c:pt idx="6">
                  <c:v>5615</c:v>
                </c:pt>
                <c:pt idx="7">
                  <c:v>5670</c:v>
                </c:pt>
                <c:pt idx="8">
                  <c:v>5640</c:v>
                </c:pt>
                <c:pt idx="9">
                  <c:v>5620</c:v>
                </c:pt>
                <c:pt idx="10">
                  <c:v>5550</c:v>
                </c:pt>
                <c:pt idx="11">
                  <c:v>5430</c:v>
                </c:pt>
                <c:pt idx="12">
                  <c:v>5165</c:v>
                </c:pt>
                <c:pt idx="13">
                  <c:v>4875</c:v>
                </c:pt>
                <c:pt idx="14">
                  <c:v>4765</c:v>
                </c:pt>
                <c:pt idx="15">
                  <c:v>4525</c:v>
                </c:pt>
                <c:pt idx="16">
                  <c:v>4390</c:v>
                </c:pt>
                <c:pt idx="17">
                  <c:v>4330</c:v>
                </c:pt>
                <c:pt idx="18">
                  <c:v>4290</c:v>
                </c:pt>
                <c:pt idx="19">
                  <c:v>4230</c:v>
                </c:pt>
                <c:pt idx="20">
                  <c:v>4180</c:v>
                </c:pt>
                <c:pt idx="21">
                  <c:v>4140</c:v>
                </c:pt>
                <c:pt idx="22">
                  <c:v>4015</c:v>
                </c:pt>
                <c:pt idx="23">
                  <c:v>3940</c:v>
                </c:pt>
                <c:pt idx="24">
                  <c:v>3865</c:v>
                </c:pt>
                <c:pt idx="25">
                  <c:v>3790</c:v>
                </c:pt>
                <c:pt idx="26">
                  <c:v>3770</c:v>
                </c:pt>
                <c:pt idx="27">
                  <c:v>3900</c:v>
                </c:pt>
                <c:pt idx="28">
                  <c:v>3950</c:v>
                </c:pt>
                <c:pt idx="29">
                  <c:v>4015</c:v>
                </c:pt>
                <c:pt idx="30">
                  <c:v>4045</c:v>
                </c:pt>
                <c:pt idx="31">
                  <c:v>4030</c:v>
                </c:pt>
                <c:pt idx="32">
                  <c:v>4050</c:v>
                </c:pt>
                <c:pt idx="33">
                  <c:v>4060</c:v>
                </c:pt>
                <c:pt idx="34">
                  <c:v>4065</c:v>
                </c:pt>
                <c:pt idx="35">
                  <c:v>4065</c:v>
                </c:pt>
                <c:pt idx="36">
                  <c:v>4075</c:v>
                </c:pt>
                <c:pt idx="37">
                  <c:v>4075</c:v>
                </c:pt>
                <c:pt idx="38">
                  <c:v>4075</c:v>
                </c:pt>
                <c:pt idx="39">
                  <c:v>4050</c:v>
                </c:pt>
                <c:pt idx="40">
                  <c:v>4030</c:v>
                </c:pt>
                <c:pt idx="41">
                  <c:v>3975</c:v>
                </c:pt>
                <c:pt idx="42">
                  <c:v>3925</c:v>
                </c:pt>
                <c:pt idx="43">
                  <c:v>3880</c:v>
                </c:pt>
                <c:pt idx="44">
                  <c:v>3780</c:v>
                </c:pt>
                <c:pt idx="45">
                  <c:v>3710</c:v>
                </c:pt>
                <c:pt idx="46">
                  <c:v>3630</c:v>
                </c:pt>
                <c:pt idx="47">
                  <c:v>3585</c:v>
                </c:pt>
                <c:pt idx="48">
                  <c:v>3530</c:v>
                </c:pt>
                <c:pt idx="49">
                  <c:v>3460</c:v>
                </c:pt>
                <c:pt idx="50">
                  <c:v>3470</c:v>
                </c:pt>
                <c:pt idx="51">
                  <c:v>3475</c:v>
                </c:pt>
                <c:pt idx="52">
                  <c:v>3500</c:v>
                </c:pt>
                <c:pt idx="53">
                  <c:v>3555</c:v>
                </c:pt>
                <c:pt idx="54">
                  <c:v>3600</c:v>
                </c:pt>
                <c:pt idx="55">
                  <c:v>3625</c:v>
                </c:pt>
                <c:pt idx="56">
                  <c:v>3710</c:v>
                </c:pt>
                <c:pt idx="57">
                  <c:v>3735</c:v>
                </c:pt>
                <c:pt idx="58">
                  <c:v>3765</c:v>
                </c:pt>
                <c:pt idx="59">
                  <c:v>3785</c:v>
                </c:pt>
                <c:pt idx="60">
                  <c:v>3850</c:v>
                </c:pt>
                <c:pt idx="61">
                  <c:v>3850</c:v>
                </c:pt>
                <c:pt idx="62">
                  <c:v>3915</c:v>
                </c:pt>
                <c:pt idx="63">
                  <c:v>4145</c:v>
                </c:pt>
                <c:pt idx="64">
                  <c:v>4520</c:v>
                </c:pt>
                <c:pt idx="65">
                  <c:v>5350</c:v>
                </c:pt>
                <c:pt idx="66">
                  <c:v>5835</c:v>
                </c:pt>
                <c:pt idx="67">
                  <c:v>6300</c:v>
                </c:pt>
                <c:pt idx="68">
                  <c:v>6120</c:v>
                </c:pt>
                <c:pt idx="69">
                  <c:v>6070</c:v>
                </c:pt>
                <c:pt idx="70">
                  <c:v>5970</c:v>
                </c:pt>
                <c:pt idx="71">
                  <c:v>5925</c:v>
                </c:pt>
                <c:pt idx="72">
                  <c:v>5855</c:v>
                </c:pt>
                <c:pt idx="73">
                  <c:v>5885</c:v>
                </c:pt>
                <c:pt idx="74">
                  <c:v>5990</c:v>
                </c:pt>
                <c:pt idx="75">
                  <c:v>6085</c:v>
                </c:pt>
                <c:pt idx="76">
                  <c:v>6170</c:v>
                </c:pt>
                <c:pt idx="77">
                  <c:v>6300</c:v>
                </c:pt>
                <c:pt idx="78">
                  <c:v>6400</c:v>
                </c:pt>
                <c:pt idx="79">
                  <c:v>6530</c:v>
                </c:pt>
                <c:pt idx="80">
                  <c:v>6670</c:v>
                </c:pt>
                <c:pt idx="81">
                  <c:v>6815</c:v>
                </c:pt>
                <c:pt idx="82">
                  <c:v>6875</c:v>
                </c:pt>
                <c:pt idx="83">
                  <c:v>7000</c:v>
                </c:pt>
                <c:pt idx="84">
                  <c:v>7100</c:v>
                </c:pt>
                <c:pt idx="85">
                  <c:v>7230</c:v>
                </c:pt>
                <c:pt idx="86">
                  <c:v>7365</c:v>
                </c:pt>
                <c:pt idx="87">
                  <c:v>7355</c:v>
                </c:pt>
                <c:pt idx="88">
                  <c:v>7500</c:v>
                </c:pt>
                <c:pt idx="89">
                  <c:v>7460</c:v>
                </c:pt>
                <c:pt idx="90">
                  <c:v>7585</c:v>
                </c:pt>
                <c:pt idx="91">
                  <c:v>7585</c:v>
                </c:pt>
                <c:pt idx="92">
                  <c:v>7570</c:v>
                </c:pt>
                <c:pt idx="93">
                  <c:v>7470</c:v>
                </c:pt>
                <c:pt idx="94">
                  <c:v>7445</c:v>
                </c:pt>
                <c:pt idx="95">
                  <c:v>7330</c:v>
                </c:pt>
                <c:pt idx="96">
                  <c:v>7225</c:v>
                </c:pt>
                <c:pt idx="97">
                  <c:v>7090</c:v>
                </c:pt>
                <c:pt idx="98">
                  <c:v>6890</c:v>
                </c:pt>
                <c:pt idx="99">
                  <c:v>6595</c:v>
                </c:pt>
                <c:pt idx="100">
                  <c:v>6350</c:v>
                </c:pt>
                <c:pt idx="101">
                  <c:v>6025</c:v>
                </c:pt>
                <c:pt idx="102">
                  <c:v>5835</c:v>
                </c:pt>
                <c:pt idx="103">
                  <c:v>5590</c:v>
                </c:pt>
                <c:pt idx="104">
                  <c:v>5495</c:v>
                </c:pt>
                <c:pt idx="105">
                  <c:v>5630</c:v>
                </c:pt>
                <c:pt idx="106">
                  <c:v>5565</c:v>
                </c:pt>
                <c:pt idx="107">
                  <c:v>5450</c:v>
                </c:pt>
                <c:pt idx="108">
                  <c:v>5750</c:v>
                </c:pt>
                <c:pt idx="109">
                  <c:v>5955</c:v>
                </c:pt>
                <c:pt idx="110">
                  <c:v>6110</c:v>
                </c:pt>
                <c:pt idx="111">
                  <c:v>6140</c:v>
                </c:pt>
                <c:pt idx="112">
                  <c:v>6085</c:v>
                </c:pt>
                <c:pt idx="113">
                  <c:v>5920</c:v>
                </c:pt>
                <c:pt idx="114">
                  <c:v>5755</c:v>
                </c:pt>
                <c:pt idx="115">
                  <c:v>5550</c:v>
                </c:pt>
                <c:pt idx="116">
                  <c:v>5125</c:v>
                </c:pt>
                <c:pt idx="117">
                  <c:v>4860</c:v>
                </c:pt>
                <c:pt idx="118">
                  <c:v>4790</c:v>
                </c:pt>
                <c:pt idx="119">
                  <c:v>5125</c:v>
                </c:pt>
                <c:pt idx="120">
                  <c:v>5315</c:v>
                </c:pt>
                <c:pt idx="121">
                  <c:v>5450</c:v>
                </c:pt>
                <c:pt idx="122">
                  <c:v>5540</c:v>
                </c:pt>
                <c:pt idx="123">
                  <c:v>5830</c:v>
                </c:pt>
                <c:pt idx="124">
                  <c:v>5845</c:v>
                </c:pt>
                <c:pt idx="125">
                  <c:v>5770</c:v>
                </c:pt>
              </c:numCache>
            </c:numRef>
          </c:val>
          <c:smooth val="1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пш. 4 кл./Mwheat 4 gr., rub.</c:v>
                </c:pt>
              </c:strCache>
            </c:strRef>
          </c:tx>
          <c:spPr>
            <a:ln w="38100">
              <a:solidFill>
                <a:srgbClr val="F79646">
                  <a:lumMod val="75000"/>
                </a:srgbClr>
              </a:solidFill>
            </a:ln>
          </c:spPr>
          <c:marker>
            <c:symbol val="diamond"/>
            <c:size val="5"/>
            <c:spPr>
              <a:solidFill>
                <a:srgbClr val="F68426"/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39920</c:v>
                </c:pt>
                <c:pt idx="1">
                  <c:v>39927</c:v>
                </c:pt>
                <c:pt idx="2">
                  <c:v>39933</c:v>
                </c:pt>
                <c:pt idx="3">
                  <c:v>39941</c:v>
                </c:pt>
                <c:pt idx="4">
                  <c:v>39948</c:v>
                </c:pt>
                <c:pt idx="5">
                  <c:v>39955</c:v>
                </c:pt>
                <c:pt idx="6">
                  <c:v>39962</c:v>
                </c:pt>
                <c:pt idx="7">
                  <c:v>39969</c:v>
                </c:pt>
                <c:pt idx="8">
                  <c:v>39975</c:v>
                </c:pt>
                <c:pt idx="9">
                  <c:v>39983</c:v>
                </c:pt>
                <c:pt idx="10">
                  <c:v>39990</c:v>
                </c:pt>
                <c:pt idx="11">
                  <c:v>39997</c:v>
                </c:pt>
                <c:pt idx="12">
                  <c:v>40004</c:v>
                </c:pt>
                <c:pt idx="13">
                  <c:v>40011</c:v>
                </c:pt>
                <c:pt idx="14">
                  <c:v>40018</c:v>
                </c:pt>
                <c:pt idx="15">
                  <c:v>40025</c:v>
                </c:pt>
                <c:pt idx="16">
                  <c:v>40032</c:v>
                </c:pt>
                <c:pt idx="17">
                  <c:v>40039</c:v>
                </c:pt>
                <c:pt idx="18">
                  <c:v>40046</c:v>
                </c:pt>
                <c:pt idx="19">
                  <c:v>40053</c:v>
                </c:pt>
                <c:pt idx="20">
                  <c:v>40060</c:v>
                </c:pt>
                <c:pt idx="21">
                  <c:v>40067</c:v>
                </c:pt>
                <c:pt idx="22">
                  <c:v>40074</c:v>
                </c:pt>
                <c:pt idx="23">
                  <c:v>40085</c:v>
                </c:pt>
                <c:pt idx="24">
                  <c:v>40088</c:v>
                </c:pt>
                <c:pt idx="25">
                  <c:v>40095</c:v>
                </c:pt>
                <c:pt idx="26">
                  <c:v>40102</c:v>
                </c:pt>
                <c:pt idx="27">
                  <c:v>40109</c:v>
                </c:pt>
                <c:pt idx="28">
                  <c:v>40116</c:v>
                </c:pt>
                <c:pt idx="29">
                  <c:v>40123</c:v>
                </c:pt>
                <c:pt idx="30">
                  <c:v>40130</c:v>
                </c:pt>
                <c:pt idx="31">
                  <c:v>40137</c:v>
                </c:pt>
                <c:pt idx="32">
                  <c:v>40144</c:v>
                </c:pt>
                <c:pt idx="33">
                  <c:v>40151</c:v>
                </c:pt>
                <c:pt idx="34">
                  <c:v>40158</c:v>
                </c:pt>
                <c:pt idx="35">
                  <c:v>40165</c:v>
                </c:pt>
                <c:pt idx="36">
                  <c:v>40172</c:v>
                </c:pt>
                <c:pt idx="37">
                  <c:v>40186</c:v>
                </c:pt>
                <c:pt idx="38">
                  <c:v>40193</c:v>
                </c:pt>
                <c:pt idx="39">
                  <c:v>40200</c:v>
                </c:pt>
                <c:pt idx="40">
                  <c:v>40207</c:v>
                </c:pt>
                <c:pt idx="41">
                  <c:v>40214</c:v>
                </c:pt>
                <c:pt idx="42">
                  <c:v>40221</c:v>
                </c:pt>
                <c:pt idx="43">
                  <c:v>40228</c:v>
                </c:pt>
                <c:pt idx="44">
                  <c:v>40236</c:v>
                </c:pt>
                <c:pt idx="45">
                  <c:v>40242</c:v>
                </c:pt>
                <c:pt idx="46">
                  <c:v>40249</c:v>
                </c:pt>
                <c:pt idx="47">
                  <c:v>40256</c:v>
                </c:pt>
                <c:pt idx="48">
                  <c:v>40263</c:v>
                </c:pt>
                <c:pt idx="49">
                  <c:v>40270</c:v>
                </c:pt>
                <c:pt idx="50">
                  <c:v>40277</c:v>
                </c:pt>
                <c:pt idx="51">
                  <c:v>40284</c:v>
                </c:pt>
                <c:pt idx="52">
                  <c:v>40291</c:v>
                </c:pt>
                <c:pt idx="53">
                  <c:v>40298</c:v>
                </c:pt>
                <c:pt idx="54">
                  <c:v>40305</c:v>
                </c:pt>
                <c:pt idx="55">
                  <c:v>40312</c:v>
                </c:pt>
                <c:pt idx="56">
                  <c:v>40319</c:v>
                </c:pt>
                <c:pt idx="57">
                  <c:v>40326</c:v>
                </c:pt>
                <c:pt idx="58">
                  <c:v>40333</c:v>
                </c:pt>
                <c:pt idx="59">
                  <c:v>40340</c:v>
                </c:pt>
                <c:pt idx="60">
                  <c:v>40347</c:v>
                </c:pt>
                <c:pt idx="61">
                  <c:v>40354</c:v>
                </c:pt>
                <c:pt idx="62">
                  <c:v>40361</c:v>
                </c:pt>
                <c:pt idx="63">
                  <c:v>40368</c:v>
                </c:pt>
                <c:pt idx="64">
                  <c:v>40375</c:v>
                </c:pt>
                <c:pt idx="65">
                  <c:v>40382</c:v>
                </c:pt>
                <c:pt idx="66">
                  <c:v>40389</c:v>
                </c:pt>
                <c:pt idx="67">
                  <c:v>40396</c:v>
                </c:pt>
                <c:pt idx="68">
                  <c:v>40403</c:v>
                </c:pt>
                <c:pt idx="69">
                  <c:v>40410</c:v>
                </c:pt>
                <c:pt idx="70">
                  <c:v>40417</c:v>
                </c:pt>
                <c:pt idx="71">
                  <c:v>40424</c:v>
                </c:pt>
                <c:pt idx="72">
                  <c:v>40431</c:v>
                </c:pt>
                <c:pt idx="73">
                  <c:v>40438</c:v>
                </c:pt>
                <c:pt idx="74">
                  <c:v>40445</c:v>
                </c:pt>
                <c:pt idx="75">
                  <c:v>40452</c:v>
                </c:pt>
                <c:pt idx="76">
                  <c:v>40459</c:v>
                </c:pt>
                <c:pt idx="77">
                  <c:v>40466</c:v>
                </c:pt>
                <c:pt idx="78">
                  <c:v>40473</c:v>
                </c:pt>
                <c:pt idx="79">
                  <c:v>40480</c:v>
                </c:pt>
                <c:pt idx="80">
                  <c:v>40487</c:v>
                </c:pt>
                <c:pt idx="81">
                  <c:v>40494</c:v>
                </c:pt>
                <c:pt idx="82">
                  <c:v>40501</c:v>
                </c:pt>
                <c:pt idx="83">
                  <c:v>40508</c:v>
                </c:pt>
                <c:pt idx="84">
                  <c:v>40515</c:v>
                </c:pt>
                <c:pt idx="85">
                  <c:v>40522</c:v>
                </c:pt>
                <c:pt idx="86">
                  <c:v>40529</c:v>
                </c:pt>
                <c:pt idx="87">
                  <c:v>40536</c:v>
                </c:pt>
                <c:pt idx="88">
                  <c:v>40554</c:v>
                </c:pt>
                <c:pt idx="89">
                  <c:v>40557</c:v>
                </c:pt>
                <c:pt idx="90">
                  <c:v>40564</c:v>
                </c:pt>
                <c:pt idx="91">
                  <c:v>40571</c:v>
                </c:pt>
                <c:pt idx="92">
                  <c:v>40578</c:v>
                </c:pt>
                <c:pt idx="93">
                  <c:v>40585</c:v>
                </c:pt>
                <c:pt idx="94">
                  <c:v>40592</c:v>
                </c:pt>
                <c:pt idx="95">
                  <c:v>40599</c:v>
                </c:pt>
                <c:pt idx="96">
                  <c:v>40607</c:v>
                </c:pt>
                <c:pt idx="97">
                  <c:v>40613</c:v>
                </c:pt>
                <c:pt idx="98">
                  <c:v>40620</c:v>
                </c:pt>
                <c:pt idx="99">
                  <c:v>40627</c:v>
                </c:pt>
                <c:pt idx="100">
                  <c:v>40634</c:v>
                </c:pt>
                <c:pt idx="101">
                  <c:v>40641</c:v>
                </c:pt>
                <c:pt idx="102">
                  <c:v>40648</c:v>
                </c:pt>
                <c:pt idx="103">
                  <c:v>40655</c:v>
                </c:pt>
                <c:pt idx="104">
                  <c:v>40662</c:v>
                </c:pt>
                <c:pt idx="105">
                  <c:v>40669</c:v>
                </c:pt>
                <c:pt idx="106">
                  <c:v>40676</c:v>
                </c:pt>
                <c:pt idx="107">
                  <c:v>40683</c:v>
                </c:pt>
                <c:pt idx="108">
                  <c:v>40690</c:v>
                </c:pt>
                <c:pt idx="109">
                  <c:v>40697</c:v>
                </c:pt>
                <c:pt idx="110">
                  <c:v>40704</c:v>
                </c:pt>
                <c:pt idx="111">
                  <c:v>40711</c:v>
                </c:pt>
                <c:pt idx="112">
                  <c:v>40718</c:v>
                </c:pt>
                <c:pt idx="113">
                  <c:v>40725</c:v>
                </c:pt>
                <c:pt idx="114">
                  <c:v>40732</c:v>
                </c:pt>
                <c:pt idx="115">
                  <c:v>40739</c:v>
                </c:pt>
                <c:pt idx="116">
                  <c:v>40746</c:v>
                </c:pt>
                <c:pt idx="117">
                  <c:v>40753</c:v>
                </c:pt>
                <c:pt idx="118">
                  <c:v>40760</c:v>
                </c:pt>
                <c:pt idx="119">
                  <c:v>40767</c:v>
                </c:pt>
                <c:pt idx="120">
                  <c:v>40774</c:v>
                </c:pt>
                <c:pt idx="121">
                  <c:v>40781</c:v>
                </c:pt>
                <c:pt idx="122">
                  <c:v>40788</c:v>
                </c:pt>
                <c:pt idx="123">
                  <c:v>40795</c:v>
                </c:pt>
                <c:pt idx="124">
                  <c:v>40802</c:v>
                </c:pt>
                <c:pt idx="125">
                  <c:v>40809</c:v>
                </c:pt>
              </c:numCache>
            </c:numRef>
          </c:cat>
          <c:val>
            <c:numRef>
              <c:f>Sheet1!$C$2:$C$127</c:f>
              <c:numCache>
                <c:formatCode>#,##0</c:formatCode>
                <c:ptCount val="126"/>
                <c:pt idx="0">
                  <c:v>4175</c:v>
                </c:pt>
                <c:pt idx="1">
                  <c:v>4240</c:v>
                </c:pt>
                <c:pt idx="2">
                  <c:v>4280</c:v>
                </c:pt>
                <c:pt idx="3">
                  <c:v>4430</c:v>
                </c:pt>
                <c:pt idx="4">
                  <c:v>4600</c:v>
                </c:pt>
                <c:pt idx="5">
                  <c:v>4730</c:v>
                </c:pt>
                <c:pt idx="6">
                  <c:v>4865</c:v>
                </c:pt>
                <c:pt idx="7">
                  <c:v>4910</c:v>
                </c:pt>
                <c:pt idx="8">
                  <c:v>4915</c:v>
                </c:pt>
                <c:pt idx="9">
                  <c:v>4865</c:v>
                </c:pt>
                <c:pt idx="10">
                  <c:v>4755</c:v>
                </c:pt>
                <c:pt idx="11">
                  <c:v>4500</c:v>
                </c:pt>
                <c:pt idx="12">
                  <c:v>4265</c:v>
                </c:pt>
                <c:pt idx="13">
                  <c:v>4155</c:v>
                </c:pt>
                <c:pt idx="14">
                  <c:v>4140</c:v>
                </c:pt>
                <c:pt idx="15">
                  <c:v>3870</c:v>
                </c:pt>
                <c:pt idx="16">
                  <c:v>3785</c:v>
                </c:pt>
                <c:pt idx="17">
                  <c:v>3720</c:v>
                </c:pt>
                <c:pt idx="18">
                  <c:v>3640</c:v>
                </c:pt>
                <c:pt idx="19">
                  <c:v>3575</c:v>
                </c:pt>
                <c:pt idx="20">
                  <c:v>3500</c:v>
                </c:pt>
                <c:pt idx="21">
                  <c:v>3425</c:v>
                </c:pt>
                <c:pt idx="22">
                  <c:v>3340</c:v>
                </c:pt>
                <c:pt idx="23">
                  <c:v>3295</c:v>
                </c:pt>
                <c:pt idx="24">
                  <c:v>3215</c:v>
                </c:pt>
                <c:pt idx="25">
                  <c:v>3190</c:v>
                </c:pt>
                <c:pt idx="26">
                  <c:v>3215</c:v>
                </c:pt>
                <c:pt idx="27">
                  <c:v>3365</c:v>
                </c:pt>
                <c:pt idx="28">
                  <c:v>3445</c:v>
                </c:pt>
                <c:pt idx="29">
                  <c:v>3570</c:v>
                </c:pt>
                <c:pt idx="30">
                  <c:v>3580</c:v>
                </c:pt>
                <c:pt idx="31">
                  <c:v>3580</c:v>
                </c:pt>
                <c:pt idx="32">
                  <c:v>3600</c:v>
                </c:pt>
                <c:pt idx="33">
                  <c:v>3625</c:v>
                </c:pt>
                <c:pt idx="34">
                  <c:v>3680</c:v>
                </c:pt>
                <c:pt idx="35">
                  <c:v>3680</c:v>
                </c:pt>
                <c:pt idx="36">
                  <c:v>3695</c:v>
                </c:pt>
                <c:pt idx="37">
                  <c:v>3705</c:v>
                </c:pt>
                <c:pt idx="38">
                  <c:v>3700</c:v>
                </c:pt>
                <c:pt idx="39">
                  <c:v>3695</c:v>
                </c:pt>
                <c:pt idx="40">
                  <c:v>3675</c:v>
                </c:pt>
                <c:pt idx="41">
                  <c:v>3625</c:v>
                </c:pt>
                <c:pt idx="42">
                  <c:v>3580</c:v>
                </c:pt>
                <c:pt idx="43">
                  <c:v>3545</c:v>
                </c:pt>
                <c:pt idx="44">
                  <c:v>3480</c:v>
                </c:pt>
                <c:pt idx="45">
                  <c:v>3430</c:v>
                </c:pt>
                <c:pt idx="46">
                  <c:v>3350</c:v>
                </c:pt>
                <c:pt idx="47">
                  <c:v>3330</c:v>
                </c:pt>
                <c:pt idx="48">
                  <c:v>3255</c:v>
                </c:pt>
                <c:pt idx="49">
                  <c:v>3220</c:v>
                </c:pt>
                <c:pt idx="50">
                  <c:v>3215</c:v>
                </c:pt>
                <c:pt idx="51">
                  <c:v>3250</c:v>
                </c:pt>
                <c:pt idx="52">
                  <c:v>3275</c:v>
                </c:pt>
                <c:pt idx="53">
                  <c:v>3320</c:v>
                </c:pt>
                <c:pt idx="54">
                  <c:v>3350</c:v>
                </c:pt>
                <c:pt idx="55">
                  <c:v>3405</c:v>
                </c:pt>
                <c:pt idx="56">
                  <c:v>3520</c:v>
                </c:pt>
                <c:pt idx="57">
                  <c:v>3535</c:v>
                </c:pt>
                <c:pt idx="58">
                  <c:v>3570</c:v>
                </c:pt>
                <c:pt idx="59">
                  <c:v>3585</c:v>
                </c:pt>
                <c:pt idx="60">
                  <c:v>3655</c:v>
                </c:pt>
                <c:pt idx="61">
                  <c:v>3615</c:v>
                </c:pt>
                <c:pt idx="62">
                  <c:v>3645</c:v>
                </c:pt>
                <c:pt idx="63">
                  <c:v>3910</c:v>
                </c:pt>
                <c:pt idx="64">
                  <c:v>4285</c:v>
                </c:pt>
                <c:pt idx="65">
                  <c:v>5050</c:v>
                </c:pt>
                <c:pt idx="66">
                  <c:v>5458</c:v>
                </c:pt>
                <c:pt idx="67">
                  <c:v>5950</c:v>
                </c:pt>
                <c:pt idx="68">
                  <c:v>5775</c:v>
                </c:pt>
                <c:pt idx="69">
                  <c:v>5675</c:v>
                </c:pt>
                <c:pt idx="70">
                  <c:v>5600</c:v>
                </c:pt>
                <c:pt idx="71">
                  <c:v>5580</c:v>
                </c:pt>
                <c:pt idx="72">
                  <c:v>5640</c:v>
                </c:pt>
                <c:pt idx="73">
                  <c:v>5680</c:v>
                </c:pt>
                <c:pt idx="74">
                  <c:v>5820</c:v>
                </c:pt>
                <c:pt idx="75">
                  <c:v>5900</c:v>
                </c:pt>
                <c:pt idx="76">
                  <c:v>6000</c:v>
                </c:pt>
                <c:pt idx="77">
                  <c:v>6090</c:v>
                </c:pt>
                <c:pt idx="78">
                  <c:v>6200</c:v>
                </c:pt>
                <c:pt idx="79">
                  <c:v>6335</c:v>
                </c:pt>
                <c:pt idx="80">
                  <c:v>6420</c:v>
                </c:pt>
                <c:pt idx="81">
                  <c:v>6615</c:v>
                </c:pt>
                <c:pt idx="82">
                  <c:v>6690</c:v>
                </c:pt>
                <c:pt idx="83">
                  <c:v>6835</c:v>
                </c:pt>
                <c:pt idx="84">
                  <c:v>6915</c:v>
                </c:pt>
                <c:pt idx="85">
                  <c:v>7030</c:v>
                </c:pt>
                <c:pt idx="86">
                  <c:v>7200</c:v>
                </c:pt>
                <c:pt idx="87">
                  <c:v>7175</c:v>
                </c:pt>
                <c:pt idx="88">
                  <c:v>7235</c:v>
                </c:pt>
                <c:pt idx="89">
                  <c:v>7235</c:v>
                </c:pt>
                <c:pt idx="90">
                  <c:v>7335</c:v>
                </c:pt>
                <c:pt idx="91">
                  <c:v>7330</c:v>
                </c:pt>
                <c:pt idx="92">
                  <c:v>7325</c:v>
                </c:pt>
                <c:pt idx="93">
                  <c:v>7220</c:v>
                </c:pt>
                <c:pt idx="94">
                  <c:v>7175</c:v>
                </c:pt>
                <c:pt idx="95">
                  <c:v>7080</c:v>
                </c:pt>
                <c:pt idx="96">
                  <c:v>6970</c:v>
                </c:pt>
                <c:pt idx="97">
                  <c:v>6900</c:v>
                </c:pt>
                <c:pt idx="98">
                  <c:v>6655</c:v>
                </c:pt>
                <c:pt idx="99">
                  <c:v>6265</c:v>
                </c:pt>
                <c:pt idx="100">
                  <c:v>6050</c:v>
                </c:pt>
                <c:pt idx="101">
                  <c:v>5765</c:v>
                </c:pt>
                <c:pt idx="102">
                  <c:v>5582</c:v>
                </c:pt>
                <c:pt idx="103">
                  <c:v>5375</c:v>
                </c:pt>
                <c:pt idx="104">
                  <c:v>5275</c:v>
                </c:pt>
                <c:pt idx="105">
                  <c:v>5370</c:v>
                </c:pt>
                <c:pt idx="106">
                  <c:v>5310</c:v>
                </c:pt>
                <c:pt idx="107">
                  <c:v>5225</c:v>
                </c:pt>
                <c:pt idx="108">
                  <c:v>5420</c:v>
                </c:pt>
                <c:pt idx="109">
                  <c:v>5680</c:v>
                </c:pt>
                <c:pt idx="110">
                  <c:v>5855</c:v>
                </c:pt>
                <c:pt idx="111">
                  <c:v>5900</c:v>
                </c:pt>
                <c:pt idx="112">
                  <c:v>5815</c:v>
                </c:pt>
                <c:pt idx="113">
                  <c:v>5705</c:v>
                </c:pt>
                <c:pt idx="114">
                  <c:v>5555</c:v>
                </c:pt>
                <c:pt idx="115">
                  <c:v>5335</c:v>
                </c:pt>
                <c:pt idx="116">
                  <c:v>4815</c:v>
                </c:pt>
                <c:pt idx="117">
                  <c:v>4505</c:v>
                </c:pt>
                <c:pt idx="118">
                  <c:v>4460</c:v>
                </c:pt>
                <c:pt idx="119">
                  <c:v>4720</c:v>
                </c:pt>
                <c:pt idx="120">
                  <c:v>4900</c:v>
                </c:pt>
                <c:pt idx="121">
                  <c:v>5080</c:v>
                </c:pt>
                <c:pt idx="122">
                  <c:v>5195</c:v>
                </c:pt>
                <c:pt idx="123">
                  <c:v>5480</c:v>
                </c:pt>
                <c:pt idx="124">
                  <c:v>5520</c:v>
                </c:pt>
                <c:pt idx="125">
                  <c:v>5480</c:v>
                </c:pt>
              </c:numCache>
            </c:numRef>
          </c:val>
          <c:smooth val="1"/>
        </c:ser>
        <c:marker val="1"/>
        <c:axId val="110707840"/>
        <c:axId val="110709376"/>
      </c:lineChart>
      <c:lineChart>
        <c:grouping val="standard"/>
        <c:ser>
          <c:idx val="0"/>
          <c:order val="2"/>
          <c:tx>
            <c:strRef>
              <c:f>Sheet1!$D$1</c:f>
              <c:strCache>
                <c:ptCount val="1"/>
                <c:pt idx="0">
                  <c:v>Mwheat 3 grade $/t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39920</c:v>
                </c:pt>
                <c:pt idx="1">
                  <c:v>39927</c:v>
                </c:pt>
                <c:pt idx="2">
                  <c:v>39933</c:v>
                </c:pt>
                <c:pt idx="3">
                  <c:v>39941</c:v>
                </c:pt>
                <c:pt idx="4">
                  <c:v>39948</c:v>
                </c:pt>
                <c:pt idx="5">
                  <c:v>39955</c:v>
                </c:pt>
                <c:pt idx="6">
                  <c:v>39962</c:v>
                </c:pt>
                <c:pt idx="7">
                  <c:v>39969</c:v>
                </c:pt>
                <c:pt idx="8">
                  <c:v>39975</c:v>
                </c:pt>
                <c:pt idx="9">
                  <c:v>39983</c:v>
                </c:pt>
                <c:pt idx="10">
                  <c:v>39990</c:v>
                </c:pt>
                <c:pt idx="11">
                  <c:v>39997</c:v>
                </c:pt>
                <c:pt idx="12">
                  <c:v>40004</c:v>
                </c:pt>
                <c:pt idx="13">
                  <c:v>40011</c:v>
                </c:pt>
                <c:pt idx="14">
                  <c:v>40018</c:v>
                </c:pt>
                <c:pt idx="15">
                  <c:v>40025</c:v>
                </c:pt>
                <c:pt idx="16">
                  <c:v>40032</c:v>
                </c:pt>
                <c:pt idx="17">
                  <c:v>40039</c:v>
                </c:pt>
                <c:pt idx="18">
                  <c:v>40046</c:v>
                </c:pt>
                <c:pt idx="19">
                  <c:v>40053</c:v>
                </c:pt>
                <c:pt idx="20">
                  <c:v>40060</c:v>
                </c:pt>
                <c:pt idx="21">
                  <c:v>40067</c:v>
                </c:pt>
                <c:pt idx="22">
                  <c:v>40074</c:v>
                </c:pt>
                <c:pt idx="23">
                  <c:v>40085</c:v>
                </c:pt>
                <c:pt idx="24">
                  <c:v>40088</c:v>
                </c:pt>
                <c:pt idx="25">
                  <c:v>40095</c:v>
                </c:pt>
                <c:pt idx="26">
                  <c:v>40102</c:v>
                </c:pt>
                <c:pt idx="27">
                  <c:v>40109</c:v>
                </c:pt>
                <c:pt idx="28">
                  <c:v>40116</c:v>
                </c:pt>
                <c:pt idx="29">
                  <c:v>40123</c:v>
                </c:pt>
                <c:pt idx="30">
                  <c:v>40130</c:v>
                </c:pt>
                <c:pt idx="31">
                  <c:v>40137</c:v>
                </c:pt>
                <c:pt idx="32">
                  <c:v>40144</c:v>
                </c:pt>
                <c:pt idx="33">
                  <c:v>40151</c:v>
                </c:pt>
                <c:pt idx="34">
                  <c:v>40158</c:v>
                </c:pt>
                <c:pt idx="35">
                  <c:v>40165</c:v>
                </c:pt>
                <c:pt idx="36">
                  <c:v>40172</c:v>
                </c:pt>
                <c:pt idx="37">
                  <c:v>40186</c:v>
                </c:pt>
                <c:pt idx="38">
                  <c:v>40193</c:v>
                </c:pt>
                <c:pt idx="39">
                  <c:v>40200</c:v>
                </c:pt>
                <c:pt idx="40">
                  <c:v>40207</c:v>
                </c:pt>
                <c:pt idx="41">
                  <c:v>40214</c:v>
                </c:pt>
                <c:pt idx="42">
                  <c:v>40221</c:v>
                </c:pt>
                <c:pt idx="43">
                  <c:v>40228</c:v>
                </c:pt>
                <c:pt idx="44">
                  <c:v>40236</c:v>
                </c:pt>
                <c:pt idx="45">
                  <c:v>40242</c:v>
                </c:pt>
                <c:pt idx="46">
                  <c:v>40249</c:v>
                </c:pt>
                <c:pt idx="47">
                  <c:v>40256</c:v>
                </c:pt>
                <c:pt idx="48">
                  <c:v>40263</c:v>
                </c:pt>
                <c:pt idx="49">
                  <c:v>40270</c:v>
                </c:pt>
                <c:pt idx="50">
                  <c:v>40277</c:v>
                </c:pt>
                <c:pt idx="51">
                  <c:v>40284</c:v>
                </c:pt>
                <c:pt idx="52">
                  <c:v>40291</c:v>
                </c:pt>
                <c:pt idx="53">
                  <c:v>40298</c:v>
                </c:pt>
                <c:pt idx="54">
                  <c:v>40305</c:v>
                </c:pt>
                <c:pt idx="55">
                  <c:v>40312</c:v>
                </c:pt>
                <c:pt idx="56">
                  <c:v>40319</c:v>
                </c:pt>
                <c:pt idx="57">
                  <c:v>40326</c:v>
                </c:pt>
                <c:pt idx="58">
                  <c:v>40333</c:v>
                </c:pt>
                <c:pt idx="59">
                  <c:v>40340</c:v>
                </c:pt>
                <c:pt idx="60">
                  <c:v>40347</c:v>
                </c:pt>
                <c:pt idx="61">
                  <c:v>40354</c:v>
                </c:pt>
                <c:pt idx="62">
                  <c:v>40361</c:v>
                </c:pt>
                <c:pt idx="63">
                  <c:v>40368</c:v>
                </c:pt>
                <c:pt idx="64">
                  <c:v>40375</c:v>
                </c:pt>
                <c:pt idx="65">
                  <c:v>40382</c:v>
                </c:pt>
                <c:pt idx="66">
                  <c:v>40389</c:v>
                </c:pt>
                <c:pt idx="67">
                  <c:v>40396</c:v>
                </c:pt>
                <c:pt idx="68">
                  <c:v>40403</c:v>
                </c:pt>
                <c:pt idx="69">
                  <c:v>40410</c:v>
                </c:pt>
                <c:pt idx="70">
                  <c:v>40417</c:v>
                </c:pt>
                <c:pt idx="71">
                  <c:v>40424</c:v>
                </c:pt>
                <c:pt idx="72">
                  <c:v>40431</c:v>
                </c:pt>
                <c:pt idx="73">
                  <c:v>40438</c:v>
                </c:pt>
                <c:pt idx="74">
                  <c:v>40445</c:v>
                </c:pt>
                <c:pt idx="75">
                  <c:v>40452</c:v>
                </c:pt>
                <c:pt idx="76">
                  <c:v>40459</c:v>
                </c:pt>
                <c:pt idx="77">
                  <c:v>40466</c:v>
                </c:pt>
                <c:pt idx="78">
                  <c:v>40473</c:v>
                </c:pt>
                <c:pt idx="79">
                  <c:v>40480</c:v>
                </c:pt>
                <c:pt idx="80">
                  <c:v>40487</c:v>
                </c:pt>
                <c:pt idx="81">
                  <c:v>40494</c:v>
                </c:pt>
                <c:pt idx="82">
                  <c:v>40501</c:v>
                </c:pt>
                <c:pt idx="83">
                  <c:v>40508</c:v>
                </c:pt>
                <c:pt idx="84">
                  <c:v>40515</c:v>
                </c:pt>
                <c:pt idx="85">
                  <c:v>40522</c:v>
                </c:pt>
                <c:pt idx="86">
                  <c:v>40529</c:v>
                </c:pt>
                <c:pt idx="87">
                  <c:v>40536</c:v>
                </c:pt>
                <c:pt idx="88">
                  <c:v>40554</c:v>
                </c:pt>
                <c:pt idx="89">
                  <c:v>40557</c:v>
                </c:pt>
                <c:pt idx="90">
                  <c:v>40564</c:v>
                </c:pt>
                <c:pt idx="91">
                  <c:v>40571</c:v>
                </c:pt>
                <c:pt idx="92">
                  <c:v>40578</c:v>
                </c:pt>
                <c:pt idx="93">
                  <c:v>40585</c:v>
                </c:pt>
                <c:pt idx="94">
                  <c:v>40592</c:v>
                </c:pt>
                <c:pt idx="95">
                  <c:v>40599</c:v>
                </c:pt>
                <c:pt idx="96">
                  <c:v>40607</c:v>
                </c:pt>
                <c:pt idx="97">
                  <c:v>40613</c:v>
                </c:pt>
                <c:pt idx="98">
                  <c:v>40620</c:v>
                </c:pt>
                <c:pt idx="99">
                  <c:v>40627</c:v>
                </c:pt>
                <c:pt idx="100">
                  <c:v>40634</c:v>
                </c:pt>
                <c:pt idx="101">
                  <c:v>40641</c:v>
                </c:pt>
                <c:pt idx="102">
                  <c:v>40648</c:v>
                </c:pt>
                <c:pt idx="103">
                  <c:v>40655</c:v>
                </c:pt>
                <c:pt idx="104">
                  <c:v>40662</c:v>
                </c:pt>
                <c:pt idx="105">
                  <c:v>40669</c:v>
                </c:pt>
                <c:pt idx="106">
                  <c:v>40676</c:v>
                </c:pt>
                <c:pt idx="107">
                  <c:v>40683</c:v>
                </c:pt>
                <c:pt idx="108">
                  <c:v>40690</c:v>
                </c:pt>
                <c:pt idx="109">
                  <c:v>40697</c:v>
                </c:pt>
                <c:pt idx="110">
                  <c:v>40704</c:v>
                </c:pt>
                <c:pt idx="111">
                  <c:v>40711</c:v>
                </c:pt>
                <c:pt idx="112">
                  <c:v>40718</c:v>
                </c:pt>
                <c:pt idx="113">
                  <c:v>40725</c:v>
                </c:pt>
                <c:pt idx="114">
                  <c:v>40732</c:v>
                </c:pt>
                <c:pt idx="115">
                  <c:v>40739</c:v>
                </c:pt>
                <c:pt idx="116">
                  <c:v>40746</c:v>
                </c:pt>
                <c:pt idx="117">
                  <c:v>40753</c:v>
                </c:pt>
                <c:pt idx="118">
                  <c:v>40760</c:v>
                </c:pt>
                <c:pt idx="119">
                  <c:v>40767</c:v>
                </c:pt>
                <c:pt idx="120">
                  <c:v>40774</c:v>
                </c:pt>
                <c:pt idx="121">
                  <c:v>40781</c:v>
                </c:pt>
                <c:pt idx="122">
                  <c:v>40788</c:v>
                </c:pt>
                <c:pt idx="123">
                  <c:v>40795</c:v>
                </c:pt>
                <c:pt idx="124">
                  <c:v>40802</c:v>
                </c:pt>
                <c:pt idx="125">
                  <c:v>40809</c:v>
                </c:pt>
              </c:numCache>
            </c:numRef>
          </c:cat>
          <c:val>
            <c:numRef>
              <c:f>Sheet1!$D$2:$D$127</c:f>
              <c:numCache>
                <c:formatCode>General</c:formatCode>
                <c:ptCount val="126"/>
                <c:pt idx="0">
                  <c:v>151.80000000000001</c:v>
                </c:pt>
                <c:pt idx="1">
                  <c:v>153.19999999999999</c:v>
                </c:pt>
                <c:pt idx="2">
                  <c:v>155.5</c:v>
                </c:pt>
                <c:pt idx="3">
                  <c:v>161.69999999999999</c:v>
                </c:pt>
                <c:pt idx="4">
                  <c:v>167.8</c:v>
                </c:pt>
                <c:pt idx="5">
                  <c:v>176</c:v>
                </c:pt>
                <c:pt idx="6">
                  <c:v>182.6</c:v>
                </c:pt>
                <c:pt idx="7">
                  <c:v>182.5</c:v>
                </c:pt>
                <c:pt idx="8">
                  <c:v>181</c:v>
                </c:pt>
                <c:pt idx="9">
                  <c:v>180.4</c:v>
                </c:pt>
                <c:pt idx="10">
                  <c:v>177.4</c:v>
                </c:pt>
                <c:pt idx="11">
                  <c:v>172.9</c:v>
                </c:pt>
                <c:pt idx="12">
                  <c:v>156.19999999999999</c:v>
                </c:pt>
                <c:pt idx="13">
                  <c:v>155.4</c:v>
                </c:pt>
                <c:pt idx="14">
                  <c:v>155</c:v>
                </c:pt>
                <c:pt idx="15">
                  <c:v>145.19999999999999</c:v>
                </c:pt>
                <c:pt idx="16">
                  <c:v>138.69999999999999</c:v>
                </c:pt>
                <c:pt idx="17">
                  <c:v>134.1</c:v>
                </c:pt>
                <c:pt idx="18">
                  <c:v>136</c:v>
                </c:pt>
                <c:pt idx="19">
                  <c:v>132.9</c:v>
                </c:pt>
                <c:pt idx="20">
                  <c:v>133</c:v>
                </c:pt>
                <c:pt idx="21">
                  <c:v>134.1</c:v>
                </c:pt>
                <c:pt idx="22">
                  <c:v>132.19999999999999</c:v>
                </c:pt>
                <c:pt idx="23">
                  <c:v>130.5</c:v>
                </c:pt>
                <c:pt idx="24">
                  <c:v>128.5</c:v>
                </c:pt>
                <c:pt idx="25">
                  <c:v>128</c:v>
                </c:pt>
                <c:pt idx="26">
                  <c:v>128.4</c:v>
                </c:pt>
                <c:pt idx="27">
                  <c:v>134.80000000000001</c:v>
                </c:pt>
                <c:pt idx="28">
                  <c:v>135.30000000000001</c:v>
                </c:pt>
                <c:pt idx="29">
                  <c:v>139.19999999999999</c:v>
                </c:pt>
                <c:pt idx="30">
                  <c:v>141.1</c:v>
                </c:pt>
                <c:pt idx="31">
                  <c:v>139.9</c:v>
                </c:pt>
                <c:pt idx="32">
                  <c:v>139.30000000000001</c:v>
                </c:pt>
                <c:pt idx="33">
                  <c:v>137.5</c:v>
                </c:pt>
                <c:pt idx="34">
                  <c:v>135.30000000000001</c:v>
                </c:pt>
                <c:pt idx="35">
                  <c:v>133</c:v>
                </c:pt>
                <c:pt idx="36">
                  <c:v>137.69999999999999</c:v>
                </c:pt>
                <c:pt idx="37">
                  <c:v>138.5</c:v>
                </c:pt>
                <c:pt idx="38">
                  <c:v>137.69999999999999</c:v>
                </c:pt>
                <c:pt idx="39">
                  <c:v>134.6</c:v>
                </c:pt>
                <c:pt idx="40">
                  <c:v>132.6</c:v>
                </c:pt>
                <c:pt idx="41">
                  <c:v>130.30000000000001</c:v>
                </c:pt>
                <c:pt idx="42">
                  <c:v>129.9</c:v>
                </c:pt>
                <c:pt idx="43">
                  <c:v>128.80000000000001</c:v>
                </c:pt>
                <c:pt idx="44">
                  <c:v>126.3</c:v>
                </c:pt>
                <c:pt idx="45">
                  <c:v>124.3</c:v>
                </c:pt>
                <c:pt idx="46">
                  <c:v>123.5</c:v>
                </c:pt>
                <c:pt idx="47">
                  <c:v>122.2</c:v>
                </c:pt>
                <c:pt idx="48">
                  <c:v>119.1</c:v>
                </c:pt>
                <c:pt idx="49">
                  <c:v>118.5</c:v>
                </c:pt>
                <c:pt idx="50">
                  <c:v>119.9</c:v>
                </c:pt>
                <c:pt idx="51">
                  <c:v>119</c:v>
                </c:pt>
                <c:pt idx="52">
                  <c:v>120.3</c:v>
                </c:pt>
                <c:pt idx="53">
                  <c:v>121.9</c:v>
                </c:pt>
                <c:pt idx="54">
                  <c:v>118.6</c:v>
                </c:pt>
                <c:pt idx="55">
                  <c:v>118.1</c:v>
                </c:pt>
                <c:pt idx="56">
                  <c:v>120.2</c:v>
                </c:pt>
                <c:pt idx="57">
                  <c:v>121.5</c:v>
                </c:pt>
                <c:pt idx="58">
                  <c:v>118.5</c:v>
                </c:pt>
                <c:pt idx="59">
                  <c:v>120.4</c:v>
                </c:pt>
                <c:pt idx="60">
                  <c:v>125.3</c:v>
                </c:pt>
                <c:pt idx="61">
                  <c:v>124.3</c:v>
                </c:pt>
                <c:pt idx="62">
                  <c:v>125.8</c:v>
                </c:pt>
                <c:pt idx="63">
                  <c:v>134.19999999999999</c:v>
                </c:pt>
                <c:pt idx="64">
                  <c:v>147.80000000000001</c:v>
                </c:pt>
                <c:pt idx="65">
                  <c:v>176.6</c:v>
                </c:pt>
                <c:pt idx="66">
                  <c:v>193.3</c:v>
                </c:pt>
                <c:pt idx="67">
                  <c:v>211.3</c:v>
                </c:pt>
                <c:pt idx="68">
                  <c:v>200.5</c:v>
                </c:pt>
                <c:pt idx="69">
                  <c:v>198.3</c:v>
                </c:pt>
                <c:pt idx="70">
                  <c:v>194.7</c:v>
                </c:pt>
                <c:pt idx="71">
                  <c:v>193.8</c:v>
                </c:pt>
                <c:pt idx="72">
                  <c:v>190.8</c:v>
                </c:pt>
                <c:pt idx="73">
                  <c:v>190</c:v>
                </c:pt>
                <c:pt idx="74">
                  <c:v>195.7</c:v>
                </c:pt>
                <c:pt idx="75">
                  <c:v>199.5</c:v>
                </c:pt>
                <c:pt idx="76">
                  <c:v>206.8</c:v>
                </c:pt>
                <c:pt idx="77">
                  <c:v>206.4</c:v>
                </c:pt>
                <c:pt idx="78">
                  <c:v>211.7</c:v>
                </c:pt>
                <c:pt idx="79">
                  <c:v>212.2</c:v>
                </c:pt>
                <c:pt idx="80">
                  <c:v>216.5</c:v>
                </c:pt>
                <c:pt idx="81">
                  <c:v>220.8</c:v>
                </c:pt>
                <c:pt idx="82">
                  <c:v>221.8</c:v>
                </c:pt>
                <c:pt idx="83">
                  <c:v>223.6</c:v>
                </c:pt>
                <c:pt idx="84">
                  <c:v>227.1</c:v>
                </c:pt>
                <c:pt idx="85">
                  <c:v>234</c:v>
                </c:pt>
                <c:pt idx="86">
                  <c:v>239.3</c:v>
                </c:pt>
                <c:pt idx="87">
                  <c:v>240.5</c:v>
                </c:pt>
                <c:pt idx="88">
                  <c:v>244.9</c:v>
                </c:pt>
                <c:pt idx="89">
                  <c:v>248.2</c:v>
                </c:pt>
                <c:pt idx="90">
                  <c:v>252.7</c:v>
                </c:pt>
                <c:pt idx="91">
                  <c:v>254.5</c:v>
                </c:pt>
                <c:pt idx="92">
                  <c:v>257.8</c:v>
                </c:pt>
                <c:pt idx="93">
                  <c:v>255.3</c:v>
                </c:pt>
                <c:pt idx="94">
                  <c:v>255.4</c:v>
                </c:pt>
                <c:pt idx="95">
                  <c:v>253.6</c:v>
                </c:pt>
                <c:pt idx="96">
                  <c:v>256.39999999999969</c:v>
                </c:pt>
                <c:pt idx="97">
                  <c:v>247.6</c:v>
                </c:pt>
                <c:pt idx="98">
                  <c:v>242</c:v>
                </c:pt>
                <c:pt idx="99">
                  <c:v>232.1</c:v>
                </c:pt>
                <c:pt idx="100">
                  <c:v>225</c:v>
                </c:pt>
                <c:pt idx="101">
                  <c:v>214.2</c:v>
                </c:pt>
                <c:pt idx="102">
                  <c:v>206.8</c:v>
                </c:pt>
                <c:pt idx="103">
                  <c:v>199.7</c:v>
                </c:pt>
                <c:pt idx="104">
                  <c:v>199.8</c:v>
                </c:pt>
                <c:pt idx="105">
                  <c:v>202</c:v>
                </c:pt>
                <c:pt idx="106">
                  <c:v>197.9</c:v>
                </c:pt>
                <c:pt idx="107">
                  <c:v>192.3</c:v>
                </c:pt>
                <c:pt idx="108">
                  <c:v>204.9</c:v>
                </c:pt>
                <c:pt idx="109">
                  <c:v>213.6</c:v>
                </c:pt>
                <c:pt idx="110">
                  <c:v>219</c:v>
                </c:pt>
                <c:pt idx="111">
                  <c:v>217.9</c:v>
                </c:pt>
                <c:pt idx="112">
                  <c:v>216</c:v>
                </c:pt>
                <c:pt idx="113">
                  <c:v>212.9</c:v>
                </c:pt>
                <c:pt idx="114">
                  <c:v>206.4</c:v>
                </c:pt>
                <c:pt idx="115">
                  <c:v>197</c:v>
                </c:pt>
                <c:pt idx="116">
                  <c:v>184.9</c:v>
                </c:pt>
                <c:pt idx="117">
                  <c:v>175.6</c:v>
                </c:pt>
                <c:pt idx="118">
                  <c:v>169</c:v>
                </c:pt>
                <c:pt idx="119">
                  <c:v>174.1</c:v>
                </c:pt>
                <c:pt idx="120">
                  <c:v>181.6</c:v>
                </c:pt>
                <c:pt idx="121">
                  <c:v>188.8</c:v>
                </c:pt>
                <c:pt idx="122">
                  <c:v>190.6</c:v>
                </c:pt>
                <c:pt idx="123">
                  <c:v>192.4</c:v>
                </c:pt>
                <c:pt idx="124">
                  <c:v>191.4</c:v>
                </c:pt>
                <c:pt idx="125">
                  <c:v>179.7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Mwheat 4 grade $/t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39920</c:v>
                </c:pt>
                <c:pt idx="1">
                  <c:v>39927</c:v>
                </c:pt>
                <c:pt idx="2">
                  <c:v>39933</c:v>
                </c:pt>
                <c:pt idx="3">
                  <c:v>39941</c:v>
                </c:pt>
                <c:pt idx="4">
                  <c:v>39948</c:v>
                </c:pt>
                <c:pt idx="5">
                  <c:v>39955</c:v>
                </c:pt>
                <c:pt idx="6">
                  <c:v>39962</c:v>
                </c:pt>
                <c:pt idx="7">
                  <c:v>39969</c:v>
                </c:pt>
                <c:pt idx="8">
                  <c:v>39975</c:v>
                </c:pt>
                <c:pt idx="9">
                  <c:v>39983</c:v>
                </c:pt>
                <c:pt idx="10">
                  <c:v>39990</c:v>
                </c:pt>
                <c:pt idx="11">
                  <c:v>39997</c:v>
                </c:pt>
                <c:pt idx="12">
                  <c:v>40004</c:v>
                </c:pt>
                <c:pt idx="13">
                  <c:v>40011</c:v>
                </c:pt>
                <c:pt idx="14">
                  <c:v>40018</c:v>
                </c:pt>
                <c:pt idx="15">
                  <c:v>40025</c:v>
                </c:pt>
                <c:pt idx="16">
                  <c:v>40032</c:v>
                </c:pt>
                <c:pt idx="17">
                  <c:v>40039</c:v>
                </c:pt>
                <c:pt idx="18">
                  <c:v>40046</c:v>
                </c:pt>
                <c:pt idx="19">
                  <c:v>40053</c:v>
                </c:pt>
                <c:pt idx="20">
                  <c:v>40060</c:v>
                </c:pt>
                <c:pt idx="21">
                  <c:v>40067</c:v>
                </c:pt>
                <c:pt idx="22">
                  <c:v>40074</c:v>
                </c:pt>
                <c:pt idx="23">
                  <c:v>40085</c:v>
                </c:pt>
                <c:pt idx="24">
                  <c:v>40088</c:v>
                </c:pt>
                <c:pt idx="25">
                  <c:v>40095</c:v>
                </c:pt>
                <c:pt idx="26">
                  <c:v>40102</c:v>
                </c:pt>
                <c:pt idx="27">
                  <c:v>40109</c:v>
                </c:pt>
                <c:pt idx="28">
                  <c:v>40116</c:v>
                </c:pt>
                <c:pt idx="29">
                  <c:v>40123</c:v>
                </c:pt>
                <c:pt idx="30">
                  <c:v>40130</c:v>
                </c:pt>
                <c:pt idx="31">
                  <c:v>40137</c:v>
                </c:pt>
                <c:pt idx="32">
                  <c:v>40144</c:v>
                </c:pt>
                <c:pt idx="33">
                  <c:v>40151</c:v>
                </c:pt>
                <c:pt idx="34">
                  <c:v>40158</c:v>
                </c:pt>
                <c:pt idx="35">
                  <c:v>40165</c:v>
                </c:pt>
                <c:pt idx="36">
                  <c:v>40172</c:v>
                </c:pt>
                <c:pt idx="37">
                  <c:v>40186</c:v>
                </c:pt>
                <c:pt idx="38">
                  <c:v>40193</c:v>
                </c:pt>
                <c:pt idx="39">
                  <c:v>40200</c:v>
                </c:pt>
                <c:pt idx="40">
                  <c:v>40207</c:v>
                </c:pt>
                <c:pt idx="41">
                  <c:v>40214</c:v>
                </c:pt>
                <c:pt idx="42">
                  <c:v>40221</c:v>
                </c:pt>
                <c:pt idx="43">
                  <c:v>40228</c:v>
                </c:pt>
                <c:pt idx="44">
                  <c:v>40236</c:v>
                </c:pt>
                <c:pt idx="45">
                  <c:v>40242</c:v>
                </c:pt>
                <c:pt idx="46">
                  <c:v>40249</c:v>
                </c:pt>
                <c:pt idx="47">
                  <c:v>40256</c:v>
                </c:pt>
                <c:pt idx="48">
                  <c:v>40263</c:v>
                </c:pt>
                <c:pt idx="49">
                  <c:v>40270</c:v>
                </c:pt>
                <c:pt idx="50">
                  <c:v>40277</c:v>
                </c:pt>
                <c:pt idx="51">
                  <c:v>40284</c:v>
                </c:pt>
                <c:pt idx="52">
                  <c:v>40291</c:v>
                </c:pt>
                <c:pt idx="53">
                  <c:v>40298</c:v>
                </c:pt>
                <c:pt idx="54">
                  <c:v>40305</c:v>
                </c:pt>
                <c:pt idx="55">
                  <c:v>40312</c:v>
                </c:pt>
                <c:pt idx="56">
                  <c:v>40319</c:v>
                </c:pt>
                <c:pt idx="57">
                  <c:v>40326</c:v>
                </c:pt>
                <c:pt idx="58">
                  <c:v>40333</c:v>
                </c:pt>
                <c:pt idx="59">
                  <c:v>40340</c:v>
                </c:pt>
                <c:pt idx="60">
                  <c:v>40347</c:v>
                </c:pt>
                <c:pt idx="61">
                  <c:v>40354</c:v>
                </c:pt>
                <c:pt idx="62">
                  <c:v>40361</c:v>
                </c:pt>
                <c:pt idx="63">
                  <c:v>40368</c:v>
                </c:pt>
                <c:pt idx="64">
                  <c:v>40375</c:v>
                </c:pt>
                <c:pt idx="65">
                  <c:v>40382</c:v>
                </c:pt>
                <c:pt idx="66">
                  <c:v>40389</c:v>
                </c:pt>
                <c:pt idx="67">
                  <c:v>40396</c:v>
                </c:pt>
                <c:pt idx="68">
                  <c:v>40403</c:v>
                </c:pt>
                <c:pt idx="69">
                  <c:v>40410</c:v>
                </c:pt>
                <c:pt idx="70">
                  <c:v>40417</c:v>
                </c:pt>
                <c:pt idx="71">
                  <c:v>40424</c:v>
                </c:pt>
                <c:pt idx="72">
                  <c:v>40431</c:v>
                </c:pt>
                <c:pt idx="73">
                  <c:v>40438</c:v>
                </c:pt>
                <c:pt idx="74">
                  <c:v>40445</c:v>
                </c:pt>
                <c:pt idx="75">
                  <c:v>40452</c:v>
                </c:pt>
                <c:pt idx="76">
                  <c:v>40459</c:v>
                </c:pt>
                <c:pt idx="77">
                  <c:v>40466</c:v>
                </c:pt>
                <c:pt idx="78">
                  <c:v>40473</c:v>
                </c:pt>
                <c:pt idx="79">
                  <c:v>40480</c:v>
                </c:pt>
                <c:pt idx="80">
                  <c:v>40487</c:v>
                </c:pt>
                <c:pt idx="81">
                  <c:v>40494</c:v>
                </c:pt>
                <c:pt idx="82">
                  <c:v>40501</c:v>
                </c:pt>
                <c:pt idx="83">
                  <c:v>40508</c:v>
                </c:pt>
                <c:pt idx="84">
                  <c:v>40515</c:v>
                </c:pt>
                <c:pt idx="85">
                  <c:v>40522</c:v>
                </c:pt>
                <c:pt idx="86">
                  <c:v>40529</c:v>
                </c:pt>
                <c:pt idx="87">
                  <c:v>40536</c:v>
                </c:pt>
                <c:pt idx="88">
                  <c:v>40554</c:v>
                </c:pt>
                <c:pt idx="89">
                  <c:v>40557</c:v>
                </c:pt>
                <c:pt idx="90">
                  <c:v>40564</c:v>
                </c:pt>
                <c:pt idx="91">
                  <c:v>40571</c:v>
                </c:pt>
                <c:pt idx="92">
                  <c:v>40578</c:v>
                </c:pt>
                <c:pt idx="93">
                  <c:v>40585</c:v>
                </c:pt>
                <c:pt idx="94">
                  <c:v>40592</c:v>
                </c:pt>
                <c:pt idx="95">
                  <c:v>40599</c:v>
                </c:pt>
                <c:pt idx="96">
                  <c:v>40607</c:v>
                </c:pt>
                <c:pt idx="97">
                  <c:v>40613</c:v>
                </c:pt>
                <c:pt idx="98">
                  <c:v>40620</c:v>
                </c:pt>
                <c:pt idx="99">
                  <c:v>40627</c:v>
                </c:pt>
                <c:pt idx="100">
                  <c:v>40634</c:v>
                </c:pt>
                <c:pt idx="101">
                  <c:v>40641</c:v>
                </c:pt>
                <c:pt idx="102">
                  <c:v>40648</c:v>
                </c:pt>
                <c:pt idx="103">
                  <c:v>40655</c:v>
                </c:pt>
                <c:pt idx="104">
                  <c:v>40662</c:v>
                </c:pt>
                <c:pt idx="105">
                  <c:v>40669</c:v>
                </c:pt>
                <c:pt idx="106">
                  <c:v>40676</c:v>
                </c:pt>
                <c:pt idx="107">
                  <c:v>40683</c:v>
                </c:pt>
                <c:pt idx="108">
                  <c:v>40690</c:v>
                </c:pt>
                <c:pt idx="109">
                  <c:v>40697</c:v>
                </c:pt>
                <c:pt idx="110">
                  <c:v>40704</c:v>
                </c:pt>
                <c:pt idx="111">
                  <c:v>40711</c:v>
                </c:pt>
                <c:pt idx="112">
                  <c:v>40718</c:v>
                </c:pt>
                <c:pt idx="113">
                  <c:v>40725</c:v>
                </c:pt>
                <c:pt idx="114">
                  <c:v>40732</c:v>
                </c:pt>
                <c:pt idx="115">
                  <c:v>40739</c:v>
                </c:pt>
                <c:pt idx="116">
                  <c:v>40746</c:v>
                </c:pt>
                <c:pt idx="117">
                  <c:v>40753</c:v>
                </c:pt>
                <c:pt idx="118">
                  <c:v>40760</c:v>
                </c:pt>
                <c:pt idx="119">
                  <c:v>40767</c:v>
                </c:pt>
                <c:pt idx="120">
                  <c:v>40774</c:v>
                </c:pt>
                <c:pt idx="121">
                  <c:v>40781</c:v>
                </c:pt>
                <c:pt idx="122">
                  <c:v>40788</c:v>
                </c:pt>
                <c:pt idx="123">
                  <c:v>40795</c:v>
                </c:pt>
                <c:pt idx="124">
                  <c:v>40802</c:v>
                </c:pt>
                <c:pt idx="125">
                  <c:v>40809</c:v>
                </c:pt>
              </c:numCache>
            </c:numRef>
          </c:cat>
          <c:val>
            <c:numRef>
              <c:f>Sheet1!$E$2:$E$127</c:f>
              <c:numCache>
                <c:formatCode>General</c:formatCode>
                <c:ptCount val="126"/>
                <c:pt idx="0">
                  <c:v>124.5</c:v>
                </c:pt>
                <c:pt idx="1">
                  <c:v>127</c:v>
                </c:pt>
                <c:pt idx="2">
                  <c:v>129.80000000000001</c:v>
                </c:pt>
                <c:pt idx="3">
                  <c:v>137.19999999999999</c:v>
                </c:pt>
                <c:pt idx="4">
                  <c:v>142.5</c:v>
                </c:pt>
                <c:pt idx="5">
                  <c:v>152.30000000000001</c:v>
                </c:pt>
                <c:pt idx="6">
                  <c:v>158.19999999999999</c:v>
                </c:pt>
                <c:pt idx="7">
                  <c:v>158</c:v>
                </c:pt>
                <c:pt idx="8">
                  <c:v>157.80000000000001</c:v>
                </c:pt>
                <c:pt idx="9">
                  <c:v>156.19999999999999</c:v>
                </c:pt>
                <c:pt idx="10">
                  <c:v>152</c:v>
                </c:pt>
                <c:pt idx="11">
                  <c:v>143.9</c:v>
                </c:pt>
                <c:pt idx="12">
                  <c:v>129.9</c:v>
                </c:pt>
                <c:pt idx="13">
                  <c:v>132.4</c:v>
                </c:pt>
                <c:pt idx="14">
                  <c:v>134.69999999999999</c:v>
                </c:pt>
                <c:pt idx="15">
                  <c:v>124.2</c:v>
                </c:pt>
                <c:pt idx="16">
                  <c:v>119.6</c:v>
                </c:pt>
                <c:pt idx="17">
                  <c:v>115.2</c:v>
                </c:pt>
                <c:pt idx="18">
                  <c:v>115.4</c:v>
                </c:pt>
                <c:pt idx="19">
                  <c:v>112.3</c:v>
                </c:pt>
                <c:pt idx="20">
                  <c:v>111.4</c:v>
                </c:pt>
                <c:pt idx="21">
                  <c:v>111</c:v>
                </c:pt>
                <c:pt idx="22">
                  <c:v>110</c:v>
                </c:pt>
                <c:pt idx="23">
                  <c:v>109.1</c:v>
                </c:pt>
                <c:pt idx="24">
                  <c:v>106.9</c:v>
                </c:pt>
                <c:pt idx="25">
                  <c:v>107.7</c:v>
                </c:pt>
                <c:pt idx="26">
                  <c:v>109.5</c:v>
                </c:pt>
                <c:pt idx="27">
                  <c:v>116.3</c:v>
                </c:pt>
                <c:pt idx="28">
                  <c:v>118</c:v>
                </c:pt>
                <c:pt idx="29">
                  <c:v>123.7</c:v>
                </c:pt>
                <c:pt idx="30">
                  <c:v>124.9</c:v>
                </c:pt>
                <c:pt idx="31">
                  <c:v>124.3</c:v>
                </c:pt>
                <c:pt idx="32">
                  <c:v>123.8</c:v>
                </c:pt>
                <c:pt idx="33">
                  <c:v>122.8</c:v>
                </c:pt>
                <c:pt idx="34">
                  <c:v>122.5</c:v>
                </c:pt>
                <c:pt idx="35">
                  <c:v>120.4</c:v>
                </c:pt>
                <c:pt idx="36">
                  <c:v>124.9</c:v>
                </c:pt>
                <c:pt idx="37">
                  <c:v>125.9</c:v>
                </c:pt>
                <c:pt idx="38">
                  <c:v>125</c:v>
                </c:pt>
                <c:pt idx="39">
                  <c:v>122.8</c:v>
                </c:pt>
                <c:pt idx="40">
                  <c:v>120.9</c:v>
                </c:pt>
                <c:pt idx="41">
                  <c:v>118.8</c:v>
                </c:pt>
                <c:pt idx="42">
                  <c:v>118.5</c:v>
                </c:pt>
                <c:pt idx="43">
                  <c:v>117.7</c:v>
                </c:pt>
                <c:pt idx="44">
                  <c:v>116.3</c:v>
                </c:pt>
                <c:pt idx="45">
                  <c:v>115</c:v>
                </c:pt>
                <c:pt idx="46">
                  <c:v>114</c:v>
                </c:pt>
                <c:pt idx="47">
                  <c:v>113.5</c:v>
                </c:pt>
                <c:pt idx="48">
                  <c:v>109.9</c:v>
                </c:pt>
                <c:pt idx="49">
                  <c:v>110.2</c:v>
                </c:pt>
                <c:pt idx="50">
                  <c:v>111.1</c:v>
                </c:pt>
                <c:pt idx="51">
                  <c:v>111.3</c:v>
                </c:pt>
                <c:pt idx="52">
                  <c:v>112.6</c:v>
                </c:pt>
                <c:pt idx="53">
                  <c:v>113.9</c:v>
                </c:pt>
                <c:pt idx="54">
                  <c:v>110.3</c:v>
                </c:pt>
                <c:pt idx="55">
                  <c:v>110.9</c:v>
                </c:pt>
                <c:pt idx="56">
                  <c:v>114</c:v>
                </c:pt>
                <c:pt idx="57">
                  <c:v>115</c:v>
                </c:pt>
                <c:pt idx="58">
                  <c:v>112.3</c:v>
                </c:pt>
                <c:pt idx="59">
                  <c:v>114</c:v>
                </c:pt>
                <c:pt idx="60">
                  <c:v>119</c:v>
                </c:pt>
                <c:pt idx="61">
                  <c:v>116.7</c:v>
                </c:pt>
                <c:pt idx="62">
                  <c:v>117.2</c:v>
                </c:pt>
                <c:pt idx="63">
                  <c:v>126.6</c:v>
                </c:pt>
                <c:pt idx="64">
                  <c:v>140.19999999999999</c:v>
                </c:pt>
                <c:pt idx="65">
                  <c:v>166.7</c:v>
                </c:pt>
                <c:pt idx="66">
                  <c:v>181.7</c:v>
                </c:pt>
                <c:pt idx="67">
                  <c:v>199.5</c:v>
                </c:pt>
                <c:pt idx="68">
                  <c:v>189.2</c:v>
                </c:pt>
                <c:pt idx="69">
                  <c:v>185.4</c:v>
                </c:pt>
                <c:pt idx="70">
                  <c:v>182.6</c:v>
                </c:pt>
                <c:pt idx="71">
                  <c:v>182.5</c:v>
                </c:pt>
                <c:pt idx="72">
                  <c:v>183.8</c:v>
                </c:pt>
                <c:pt idx="73">
                  <c:v>183.3</c:v>
                </c:pt>
                <c:pt idx="74">
                  <c:v>190.1</c:v>
                </c:pt>
                <c:pt idx="75">
                  <c:v>193.5</c:v>
                </c:pt>
                <c:pt idx="76">
                  <c:v>201.1</c:v>
                </c:pt>
                <c:pt idx="77">
                  <c:v>199.5</c:v>
                </c:pt>
                <c:pt idx="78">
                  <c:v>205.1</c:v>
                </c:pt>
                <c:pt idx="79">
                  <c:v>205.9</c:v>
                </c:pt>
                <c:pt idx="80">
                  <c:v>208.4</c:v>
                </c:pt>
                <c:pt idx="81">
                  <c:v>214.3</c:v>
                </c:pt>
                <c:pt idx="82">
                  <c:v>215.8</c:v>
                </c:pt>
                <c:pt idx="83">
                  <c:v>218.3</c:v>
                </c:pt>
                <c:pt idx="84">
                  <c:v>221.2</c:v>
                </c:pt>
                <c:pt idx="85">
                  <c:v>227.5</c:v>
                </c:pt>
                <c:pt idx="86">
                  <c:v>234</c:v>
                </c:pt>
                <c:pt idx="87">
                  <c:v>234.6</c:v>
                </c:pt>
                <c:pt idx="88">
                  <c:v>236.2</c:v>
                </c:pt>
                <c:pt idx="89">
                  <c:v>240.7</c:v>
                </c:pt>
                <c:pt idx="90">
                  <c:v>244.4</c:v>
                </c:pt>
                <c:pt idx="91">
                  <c:v>246</c:v>
                </c:pt>
                <c:pt idx="92">
                  <c:v>249.4</c:v>
                </c:pt>
                <c:pt idx="93">
                  <c:v>246.8</c:v>
                </c:pt>
                <c:pt idx="94">
                  <c:v>246.1</c:v>
                </c:pt>
                <c:pt idx="95">
                  <c:v>245</c:v>
                </c:pt>
                <c:pt idx="96">
                  <c:v>247.4</c:v>
                </c:pt>
                <c:pt idx="97">
                  <c:v>241</c:v>
                </c:pt>
                <c:pt idx="98">
                  <c:v>233.7</c:v>
                </c:pt>
                <c:pt idx="99">
                  <c:v>220.5</c:v>
                </c:pt>
                <c:pt idx="100">
                  <c:v>214.3</c:v>
                </c:pt>
                <c:pt idx="101">
                  <c:v>205</c:v>
                </c:pt>
                <c:pt idx="102">
                  <c:v>197.8</c:v>
                </c:pt>
                <c:pt idx="103">
                  <c:v>192</c:v>
                </c:pt>
                <c:pt idx="104">
                  <c:v>191.8</c:v>
                </c:pt>
                <c:pt idx="105">
                  <c:v>192.7</c:v>
                </c:pt>
                <c:pt idx="106">
                  <c:v>188.8</c:v>
                </c:pt>
                <c:pt idx="107">
                  <c:v>184.4</c:v>
                </c:pt>
                <c:pt idx="108">
                  <c:v>193.1</c:v>
                </c:pt>
                <c:pt idx="109">
                  <c:v>203.8</c:v>
                </c:pt>
                <c:pt idx="110">
                  <c:v>209.9</c:v>
                </c:pt>
                <c:pt idx="111">
                  <c:v>209.4</c:v>
                </c:pt>
                <c:pt idx="112">
                  <c:v>206.5</c:v>
                </c:pt>
                <c:pt idx="113">
                  <c:v>205.2</c:v>
                </c:pt>
                <c:pt idx="114">
                  <c:v>199.2</c:v>
                </c:pt>
                <c:pt idx="115">
                  <c:v>189.3</c:v>
                </c:pt>
                <c:pt idx="116">
                  <c:v>173.7</c:v>
                </c:pt>
                <c:pt idx="117">
                  <c:v>162.80000000000001</c:v>
                </c:pt>
                <c:pt idx="118">
                  <c:v>157.4</c:v>
                </c:pt>
                <c:pt idx="119">
                  <c:v>160.30000000000001</c:v>
                </c:pt>
                <c:pt idx="120">
                  <c:v>167.4</c:v>
                </c:pt>
                <c:pt idx="121">
                  <c:v>176</c:v>
                </c:pt>
                <c:pt idx="122">
                  <c:v>178.8</c:v>
                </c:pt>
                <c:pt idx="123">
                  <c:v>180.8</c:v>
                </c:pt>
                <c:pt idx="124">
                  <c:v>180.8</c:v>
                </c:pt>
                <c:pt idx="125">
                  <c:v>170.7</c:v>
                </c:pt>
              </c:numCache>
            </c:numRef>
          </c:val>
        </c:ser>
        <c:marker val="1"/>
        <c:axId val="111063424"/>
        <c:axId val="111064960"/>
      </c:lineChart>
      <c:catAx>
        <c:axId val="110707840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10709376"/>
        <c:crossesAt val="0"/>
        <c:lblAlgn val="ctr"/>
        <c:lblOffset val="100"/>
        <c:tickLblSkip val="5"/>
        <c:tickMarkSkip val="5"/>
      </c:catAx>
      <c:valAx>
        <c:axId val="110709376"/>
        <c:scaling>
          <c:orientation val="minMax"/>
          <c:min val="100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0707840"/>
        <c:crosses val="autoZero"/>
        <c:crossBetween val="midCat"/>
        <c:majorUnit val="500"/>
        <c:minorUnit val="200"/>
      </c:valAx>
      <c:catAx>
        <c:axId val="111063424"/>
        <c:scaling>
          <c:orientation val="minMax"/>
        </c:scaling>
        <c:delete val="1"/>
        <c:axPos val="b"/>
        <c:numFmt formatCode="dd/mm/yyyy" sourceLinked="1"/>
        <c:tickLblPos val="none"/>
        <c:crossAx val="111064960"/>
        <c:crosses val="autoZero"/>
        <c:lblAlgn val="ctr"/>
        <c:lblOffset val="100"/>
      </c:catAx>
      <c:valAx>
        <c:axId val="111064960"/>
        <c:scaling>
          <c:orientation val="minMax"/>
          <c:max val="325"/>
          <c:min val="100"/>
        </c:scaling>
        <c:axPos val="r"/>
        <c:numFmt formatCode="#,##0[$$-409]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1063424"/>
        <c:crosses val="max"/>
        <c:crossBetween val="midCat"/>
        <c:majorUnit val="25"/>
      </c:valAx>
    </c:plotArea>
    <c:legend>
      <c:legendPos val="r"/>
      <c:layout>
        <c:manualLayout>
          <c:xMode val="edge"/>
          <c:yMode val="edge"/>
          <c:x val="7.4871367251559517E-2"/>
          <c:y val="0.11592873006259002"/>
          <c:w val="0.35046048895930898"/>
          <c:h val="0.17724939430648437"/>
        </c:manualLayout>
      </c:layout>
      <c:spPr>
        <a:solidFill>
          <a:schemeClr val="bg1">
            <a:lumMod val="95000"/>
            <a:alpha val="80000"/>
          </a:schemeClr>
        </a:solidFill>
      </c:spPr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title>
      <c:tx>
        <c:rich>
          <a:bodyPr/>
          <a:lstStyle/>
          <a:p>
            <a:pPr algn="ctr">
              <a:defRPr sz="1600"/>
            </a:pPr>
            <a:r>
              <a:rPr lang="ru-RU" sz="1600" dirty="0" smtClean="0"/>
              <a:t>Индекс </a:t>
            </a:r>
            <a:r>
              <a:rPr lang="ru-RU" sz="1600" dirty="0" err="1" smtClean="0"/>
              <a:t>ПроЗерно</a:t>
            </a:r>
            <a:r>
              <a:rPr lang="ru-RU" sz="1600" dirty="0" smtClean="0"/>
              <a:t>: динамика </a:t>
            </a:r>
            <a:r>
              <a:rPr lang="ru-RU" sz="1600" dirty="0"/>
              <a:t>цен продовольственной пшеницы </a:t>
            </a:r>
            <a:r>
              <a:rPr lang="ru-RU" sz="1600" dirty="0" smtClean="0"/>
              <a:t>России</a:t>
            </a:r>
          </a:p>
          <a:p>
            <a:pPr algn="ctr">
              <a:defRPr sz="1600"/>
            </a:pPr>
            <a:r>
              <a:rPr lang="ru-RU" sz="1600" dirty="0" smtClean="0"/>
              <a:t> </a:t>
            </a:r>
            <a:r>
              <a:rPr lang="ru-RU" sz="1600" dirty="0"/>
              <a:t>(Европ. часть) </a:t>
            </a:r>
            <a:r>
              <a:rPr lang="ru-RU" sz="1600" dirty="0" smtClean="0"/>
              <a:t>/</a:t>
            </a:r>
            <a:r>
              <a:rPr lang="ru-RU" sz="1600" baseline="0" dirty="0" smtClean="0"/>
              <a:t> (Урал и Зауралье)</a:t>
            </a:r>
            <a:r>
              <a:rPr lang="ru-RU" sz="1600" dirty="0" smtClean="0"/>
              <a:t>, </a:t>
            </a:r>
            <a:r>
              <a:rPr lang="en-US" sz="1600" dirty="0"/>
              <a:t>rub</a:t>
            </a:r>
            <a:r>
              <a:rPr lang="ru-RU" sz="1600" dirty="0"/>
              <a:t>./</a:t>
            </a:r>
            <a:r>
              <a:rPr lang="en-US" sz="1600" dirty="0"/>
              <a:t>t</a:t>
            </a:r>
            <a:r>
              <a:rPr lang="ru-RU" sz="1600" dirty="0"/>
              <a:t> </a:t>
            </a:r>
            <a:r>
              <a:rPr lang="en-US" sz="1600" dirty="0" smtClean="0"/>
              <a:t> </a:t>
            </a:r>
            <a:r>
              <a:rPr lang="en-US" sz="1600" dirty="0"/>
              <a:t>EXW </a:t>
            </a:r>
          </a:p>
        </c:rich>
      </c:tx>
      <c:layout>
        <c:manualLayout>
          <c:xMode val="edge"/>
          <c:yMode val="edge"/>
          <c:x val="0.10734624709179894"/>
          <c:y val="0"/>
        </c:manualLayout>
      </c:layout>
    </c:title>
    <c:plotArea>
      <c:layout>
        <c:manualLayout>
          <c:layoutTarget val="inner"/>
          <c:xMode val="edge"/>
          <c:yMode val="edge"/>
          <c:x val="9.197342767857497E-2"/>
          <c:y val="0.10363592772057729"/>
          <c:w val="0.88172043010754864"/>
          <c:h val="0.76416801641922827"/>
        </c:manualLayout>
      </c:layout>
      <c:lineChart>
        <c:grouping val="standard"/>
        <c:ser>
          <c:idx val="2"/>
          <c:order val="0"/>
          <c:tx>
            <c:strRef>
              <c:f>Sheet1!$B$1</c:f>
              <c:strCache>
                <c:ptCount val="1"/>
                <c:pt idx="0">
                  <c:v>пш. 3 кл. Европ.Россия</c:v>
                </c:pt>
              </c:strCache>
            </c:strRef>
          </c:tx>
          <c:spPr>
            <a:ln w="38100"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39920</c:v>
                </c:pt>
                <c:pt idx="1">
                  <c:v>39927</c:v>
                </c:pt>
                <c:pt idx="2">
                  <c:v>39933</c:v>
                </c:pt>
                <c:pt idx="3">
                  <c:v>39941</c:v>
                </c:pt>
                <c:pt idx="4">
                  <c:v>39948</c:v>
                </c:pt>
                <c:pt idx="5">
                  <c:v>39955</c:v>
                </c:pt>
                <c:pt idx="6">
                  <c:v>39962</c:v>
                </c:pt>
                <c:pt idx="7">
                  <c:v>39969</c:v>
                </c:pt>
                <c:pt idx="8">
                  <c:v>39975</c:v>
                </c:pt>
                <c:pt idx="9">
                  <c:v>39983</c:v>
                </c:pt>
                <c:pt idx="10">
                  <c:v>39990</c:v>
                </c:pt>
                <c:pt idx="11">
                  <c:v>39997</c:v>
                </c:pt>
                <c:pt idx="12">
                  <c:v>40004</c:v>
                </c:pt>
                <c:pt idx="13">
                  <c:v>40011</c:v>
                </c:pt>
                <c:pt idx="14">
                  <c:v>40018</c:v>
                </c:pt>
                <c:pt idx="15">
                  <c:v>40025</c:v>
                </c:pt>
                <c:pt idx="16">
                  <c:v>40032</c:v>
                </c:pt>
                <c:pt idx="17">
                  <c:v>40039</c:v>
                </c:pt>
                <c:pt idx="18">
                  <c:v>40046</c:v>
                </c:pt>
                <c:pt idx="19">
                  <c:v>40053</c:v>
                </c:pt>
                <c:pt idx="20">
                  <c:v>40060</c:v>
                </c:pt>
                <c:pt idx="21">
                  <c:v>40067</c:v>
                </c:pt>
                <c:pt idx="22">
                  <c:v>40074</c:v>
                </c:pt>
                <c:pt idx="23">
                  <c:v>40085</c:v>
                </c:pt>
                <c:pt idx="24">
                  <c:v>40088</c:v>
                </c:pt>
                <c:pt idx="25">
                  <c:v>40095</c:v>
                </c:pt>
                <c:pt idx="26">
                  <c:v>40102</c:v>
                </c:pt>
                <c:pt idx="27">
                  <c:v>40109</c:v>
                </c:pt>
                <c:pt idx="28">
                  <c:v>40116</c:v>
                </c:pt>
                <c:pt idx="29">
                  <c:v>40123</c:v>
                </c:pt>
                <c:pt idx="30">
                  <c:v>40130</c:v>
                </c:pt>
                <c:pt idx="31">
                  <c:v>40137</c:v>
                </c:pt>
                <c:pt idx="32">
                  <c:v>40144</c:v>
                </c:pt>
                <c:pt idx="33">
                  <c:v>40151</c:v>
                </c:pt>
                <c:pt idx="34">
                  <c:v>40158</c:v>
                </c:pt>
                <c:pt idx="35">
                  <c:v>40165</c:v>
                </c:pt>
                <c:pt idx="36">
                  <c:v>40172</c:v>
                </c:pt>
                <c:pt idx="37">
                  <c:v>40186</c:v>
                </c:pt>
                <c:pt idx="38">
                  <c:v>40193</c:v>
                </c:pt>
                <c:pt idx="39">
                  <c:v>40200</c:v>
                </c:pt>
                <c:pt idx="40">
                  <c:v>40207</c:v>
                </c:pt>
                <c:pt idx="41">
                  <c:v>40214</c:v>
                </c:pt>
                <c:pt idx="42">
                  <c:v>40221</c:v>
                </c:pt>
                <c:pt idx="43">
                  <c:v>40228</c:v>
                </c:pt>
                <c:pt idx="44">
                  <c:v>40236</c:v>
                </c:pt>
                <c:pt idx="45">
                  <c:v>40242</c:v>
                </c:pt>
                <c:pt idx="46">
                  <c:v>40249</c:v>
                </c:pt>
                <c:pt idx="47">
                  <c:v>40256</c:v>
                </c:pt>
                <c:pt idx="48">
                  <c:v>40263</c:v>
                </c:pt>
                <c:pt idx="49">
                  <c:v>40270</c:v>
                </c:pt>
                <c:pt idx="50">
                  <c:v>40277</c:v>
                </c:pt>
                <c:pt idx="51">
                  <c:v>40284</c:v>
                </c:pt>
                <c:pt idx="52">
                  <c:v>40291</c:v>
                </c:pt>
                <c:pt idx="53">
                  <c:v>40298</c:v>
                </c:pt>
                <c:pt idx="54">
                  <c:v>40305</c:v>
                </c:pt>
                <c:pt idx="55">
                  <c:v>40312</c:v>
                </c:pt>
                <c:pt idx="56">
                  <c:v>40319</c:v>
                </c:pt>
                <c:pt idx="57">
                  <c:v>40326</c:v>
                </c:pt>
                <c:pt idx="58">
                  <c:v>40333</c:v>
                </c:pt>
                <c:pt idx="59">
                  <c:v>40340</c:v>
                </c:pt>
                <c:pt idx="60">
                  <c:v>40347</c:v>
                </c:pt>
                <c:pt idx="61">
                  <c:v>40354</c:v>
                </c:pt>
                <c:pt idx="62">
                  <c:v>40361</c:v>
                </c:pt>
                <c:pt idx="63">
                  <c:v>40368</c:v>
                </c:pt>
                <c:pt idx="64">
                  <c:v>40375</c:v>
                </c:pt>
                <c:pt idx="65">
                  <c:v>40382</c:v>
                </c:pt>
                <c:pt idx="66">
                  <c:v>40389</c:v>
                </c:pt>
                <c:pt idx="67">
                  <c:v>40396</c:v>
                </c:pt>
                <c:pt idx="68">
                  <c:v>40403</c:v>
                </c:pt>
                <c:pt idx="69">
                  <c:v>40410</c:v>
                </c:pt>
                <c:pt idx="70">
                  <c:v>40417</c:v>
                </c:pt>
                <c:pt idx="71">
                  <c:v>40424</c:v>
                </c:pt>
                <c:pt idx="72">
                  <c:v>40431</c:v>
                </c:pt>
                <c:pt idx="73">
                  <c:v>40438</c:v>
                </c:pt>
                <c:pt idx="74">
                  <c:v>40445</c:v>
                </c:pt>
                <c:pt idx="75">
                  <c:v>40452</c:v>
                </c:pt>
                <c:pt idx="76">
                  <c:v>40459</c:v>
                </c:pt>
                <c:pt idx="77">
                  <c:v>40466</c:v>
                </c:pt>
                <c:pt idx="78">
                  <c:v>40473</c:v>
                </c:pt>
                <c:pt idx="79">
                  <c:v>40480</c:v>
                </c:pt>
                <c:pt idx="80">
                  <c:v>40487</c:v>
                </c:pt>
                <c:pt idx="81">
                  <c:v>40494</c:v>
                </c:pt>
                <c:pt idx="82">
                  <c:v>40501</c:v>
                </c:pt>
                <c:pt idx="83">
                  <c:v>40508</c:v>
                </c:pt>
                <c:pt idx="84">
                  <c:v>40515</c:v>
                </c:pt>
                <c:pt idx="85">
                  <c:v>40522</c:v>
                </c:pt>
                <c:pt idx="86">
                  <c:v>40529</c:v>
                </c:pt>
                <c:pt idx="87">
                  <c:v>40536</c:v>
                </c:pt>
                <c:pt idx="88">
                  <c:v>40554</c:v>
                </c:pt>
                <c:pt idx="89">
                  <c:v>40557</c:v>
                </c:pt>
                <c:pt idx="90">
                  <c:v>40564</c:v>
                </c:pt>
                <c:pt idx="91">
                  <c:v>40571</c:v>
                </c:pt>
                <c:pt idx="92">
                  <c:v>40578</c:v>
                </c:pt>
                <c:pt idx="93">
                  <c:v>40585</c:v>
                </c:pt>
                <c:pt idx="94">
                  <c:v>40592</c:v>
                </c:pt>
                <c:pt idx="95">
                  <c:v>40599</c:v>
                </c:pt>
                <c:pt idx="96">
                  <c:v>40607</c:v>
                </c:pt>
                <c:pt idx="97">
                  <c:v>40613</c:v>
                </c:pt>
                <c:pt idx="98">
                  <c:v>40620</c:v>
                </c:pt>
                <c:pt idx="99">
                  <c:v>40627</c:v>
                </c:pt>
                <c:pt idx="100">
                  <c:v>40634</c:v>
                </c:pt>
                <c:pt idx="101">
                  <c:v>40641</c:v>
                </c:pt>
                <c:pt idx="102">
                  <c:v>40648</c:v>
                </c:pt>
                <c:pt idx="103">
                  <c:v>40655</c:v>
                </c:pt>
                <c:pt idx="104">
                  <c:v>40662</c:v>
                </c:pt>
                <c:pt idx="105">
                  <c:v>40669</c:v>
                </c:pt>
                <c:pt idx="106">
                  <c:v>40676</c:v>
                </c:pt>
                <c:pt idx="107">
                  <c:v>40683</c:v>
                </c:pt>
                <c:pt idx="108">
                  <c:v>40690</c:v>
                </c:pt>
                <c:pt idx="109">
                  <c:v>40697</c:v>
                </c:pt>
                <c:pt idx="110">
                  <c:v>40704</c:v>
                </c:pt>
                <c:pt idx="111">
                  <c:v>40711</c:v>
                </c:pt>
                <c:pt idx="112">
                  <c:v>40718</c:v>
                </c:pt>
                <c:pt idx="113">
                  <c:v>40725</c:v>
                </c:pt>
                <c:pt idx="114">
                  <c:v>40732</c:v>
                </c:pt>
                <c:pt idx="115">
                  <c:v>40739</c:v>
                </c:pt>
                <c:pt idx="116">
                  <c:v>40746</c:v>
                </c:pt>
                <c:pt idx="117">
                  <c:v>40753</c:v>
                </c:pt>
                <c:pt idx="118">
                  <c:v>40760</c:v>
                </c:pt>
                <c:pt idx="119">
                  <c:v>40767</c:v>
                </c:pt>
                <c:pt idx="120">
                  <c:v>40774</c:v>
                </c:pt>
                <c:pt idx="121">
                  <c:v>40781</c:v>
                </c:pt>
                <c:pt idx="122">
                  <c:v>40788</c:v>
                </c:pt>
                <c:pt idx="123">
                  <c:v>40795</c:v>
                </c:pt>
                <c:pt idx="124">
                  <c:v>40802</c:v>
                </c:pt>
                <c:pt idx="125">
                  <c:v>40809</c:v>
                </c:pt>
              </c:numCache>
            </c:numRef>
          </c:cat>
          <c:val>
            <c:numRef>
              <c:f>Sheet1!$B$2:$B$127</c:f>
              <c:numCache>
                <c:formatCode>#,##0</c:formatCode>
                <c:ptCount val="126"/>
                <c:pt idx="0">
                  <c:v>5090</c:v>
                </c:pt>
                <c:pt idx="1">
                  <c:v>5115</c:v>
                </c:pt>
                <c:pt idx="2">
                  <c:v>5125</c:v>
                </c:pt>
                <c:pt idx="3">
                  <c:v>5220</c:v>
                </c:pt>
                <c:pt idx="4">
                  <c:v>5420</c:v>
                </c:pt>
                <c:pt idx="5">
                  <c:v>5465</c:v>
                </c:pt>
                <c:pt idx="6">
                  <c:v>5615</c:v>
                </c:pt>
                <c:pt idx="7">
                  <c:v>5670</c:v>
                </c:pt>
                <c:pt idx="8">
                  <c:v>5640</c:v>
                </c:pt>
                <c:pt idx="9">
                  <c:v>5620</c:v>
                </c:pt>
                <c:pt idx="10">
                  <c:v>5550</c:v>
                </c:pt>
                <c:pt idx="11">
                  <c:v>5430</c:v>
                </c:pt>
                <c:pt idx="12">
                  <c:v>5165</c:v>
                </c:pt>
                <c:pt idx="13">
                  <c:v>4875</c:v>
                </c:pt>
                <c:pt idx="14">
                  <c:v>4765</c:v>
                </c:pt>
                <c:pt idx="15">
                  <c:v>4525</c:v>
                </c:pt>
                <c:pt idx="16">
                  <c:v>4390</c:v>
                </c:pt>
                <c:pt idx="17">
                  <c:v>4330</c:v>
                </c:pt>
                <c:pt idx="18">
                  <c:v>4290</c:v>
                </c:pt>
                <c:pt idx="19">
                  <c:v>4230</c:v>
                </c:pt>
                <c:pt idx="20">
                  <c:v>4180</c:v>
                </c:pt>
                <c:pt idx="21">
                  <c:v>4140</c:v>
                </c:pt>
                <c:pt idx="22">
                  <c:v>4015</c:v>
                </c:pt>
                <c:pt idx="23">
                  <c:v>3940</c:v>
                </c:pt>
                <c:pt idx="24">
                  <c:v>3865</c:v>
                </c:pt>
                <c:pt idx="25">
                  <c:v>3790</c:v>
                </c:pt>
                <c:pt idx="26">
                  <c:v>3770</c:v>
                </c:pt>
                <c:pt idx="27">
                  <c:v>3900</c:v>
                </c:pt>
                <c:pt idx="28">
                  <c:v>3950</c:v>
                </c:pt>
                <c:pt idx="29">
                  <c:v>4015</c:v>
                </c:pt>
                <c:pt idx="30">
                  <c:v>4045</c:v>
                </c:pt>
                <c:pt idx="31">
                  <c:v>4030</c:v>
                </c:pt>
                <c:pt idx="32">
                  <c:v>4050</c:v>
                </c:pt>
                <c:pt idx="33">
                  <c:v>4060</c:v>
                </c:pt>
                <c:pt idx="34">
                  <c:v>4065</c:v>
                </c:pt>
                <c:pt idx="35">
                  <c:v>4065</c:v>
                </c:pt>
                <c:pt idx="36">
                  <c:v>4075</c:v>
                </c:pt>
                <c:pt idx="37">
                  <c:v>4075</c:v>
                </c:pt>
                <c:pt idx="38">
                  <c:v>4075</c:v>
                </c:pt>
                <c:pt idx="39">
                  <c:v>4050</c:v>
                </c:pt>
                <c:pt idx="40">
                  <c:v>4030</c:v>
                </c:pt>
                <c:pt idx="41">
                  <c:v>3975</c:v>
                </c:pt>
                <c:pt idx="42">
                  <c:v>3925</c:v>
                </c:pt>
                <c:pt idx="43">
                  <c:v>3880</c:v>
                </c:pt>
                <c:pt idx="44">
                  <c:v>3780</c:v>
                </c:pt>
                <c:pt idx="45">
                  <c:v>3710</c:v>
                </c:pt>
                <c:pt idx="46">
                  <c:v>3630</c:v>
                </c:pt>
                <c:pt idx="47">
                  <c:v>3585</c:v>
                </c:pt>
                <c:pt idx="48">
                  <c:v>3530</c:v>
                </c:pt>
                <c:pt idx="49">
                  <c:v>3460</c:v>
                </c:pt>
                <c:pt idx="50">
                  <c:v>3470</c:v>
                </c:pt>
                <c:pt idx="51">
                  <c:v>3475</c:v>
                </c:pt>
                <c:pt idx="52">
                  <c:v>3500</c:v>
                </c:pt>
                <c:pt idx="53">
                  <c:v>3555</c:v>
                </c:pt>
                <c:pt idx="54">
                  <c:v>3600</c:v>
                </c:pt>
                <c:pt idx="55">
                  <c:v>3625</c:v>
                </c:pt>
                <c:pt idx="56">
                  <c:v>3710</c:v>
                </c:pt>
                <c:pt idx="57">
                  <c:v>3735</c:v>
                </c:pt>
                <c:pt idx="58">
                  <c:v>3765</c:v>
                </c:pt>
                <c:pt idx="59">
                  <c:v>3785</c:v>
                </c:pt>
                <c:pt idx="60">
                  <c:v>3850</c:v>
                </c:pt>
                <c:pt idx="61">
                  <c:v>3850</c:v>
                </c:pt>
                <c:pt idx="62">
                  <c:v>3915</c:v>
                </c:pt>
                <c:pt idx="63">
                  <c:v>4145</c:v>
                </c:pt>
                <c:pt idx="64">
                  <c:v>4520</c:v>
                </c:pt>
                <c:pt idx="65">
                  <c:v>5350</c:v>
                </c:pt>
                <c:pt idx="66">
                  <c:v>5835</c:v>
                </c:pt>
                <c:pt idx="67">
                  <c:v>6300</c:v>
                </c:pt>
                <c:pt idx="68">
                  <c:v>6120</c:v>
                </c:pt>
                <c:pt idx="69">
                  <c:v>6070</c:v>
                </c:pt>
                <c:pt idx="70">
                  <c:v>5970</c:v>
                </c:pt>
                <c:pt idx="71">
                  <c:v>5925</c:v>
                </c:pt>
                <c:pt idx="72">
                  <c:v>5855</c:v>
                </c:pt>
                <c:pt idx="73">
                  <c:v>5885</c:v>
                </c:pt>
                <c:pt idx="74">
                  <c:v>5990</c:v>
                </c:pt>
                <c:pt idx="75">
                  <c:v>6085</c:v>
                </c:pt>
                <c:pt idx="76">
                  <c:v>6170</c:v>
                </c:pt>
                <c:pt idx="77">
                  <c:v>6300</c:v>
                </c:pt>
                <c:pt idx="78">
                  <c:v>6400</c:v>
                </c:pt>
                <c:pt idx="79">
                  <c:v>6530</c:v>
                </c:pt>
                <c:pt idx="80">
                  <c:v>6670</c:v>
                </c:pt>
                <c:pt idx="81">
                  <c:v>6815</c:v>
                </c:pt>
                <c:pt idx="82">
                  <c:v>6875</c:v>
                </c:pt>
                <c:pt idx="83">
                  <c:v>7000</c:v>
                </c:pt>
                <c:pt idx="84">
                  <c:v>7100</c:v>
                </c:pt>
                <c:pt idx="85">
                  <c:v>7230</c:v>
                </c:pt>
                <c:pt idx="86">
                  <c:v>7365</c:v>
                </c:pt>
                <c:pt idx="87">
                  <c:v>7355</c:v>
                </c:pt>
                <c:pt idx="88">
                  <c:v>7500</c:v>
                </c:pt>
                <c:pt idx="89">
                  <c:v>7460</c:v>
                </c:pt>
                <c:pt idx="90">
                  <c:v>7585</c:v>
                </c:pt>
                <c:pt idx="91">
                  <c:v>7585</c:v>
                </c:pt>
                <c:pt idx="92">
                  <c:v>7570</c:v>
                </c:pt>
                <c:pt idx="93">
                  <c:v>7470</c:v>
                </c:pt>
                <c:pt idx="94">
                  <c:v>7445</c:v>
                </c:pt>
                <c:pt idx="95">
                  <c:v>7330</c:v>
                </c:pt>
                <c:pt idx="96">
                  <c:v>7225</c:v>
                </c:pt>
                <c:pt idx="97">
                  <c:v>7090</c:v>
                </c:pt>
                <c:pt idx="98">
                  <c:v>6890</c:v>
                </c:pt>
                <c:pt idx="99">
                  <c:v>6595</c:v>
                </c:pt>
                <c:pt idx="100">
                  <c:v>6350</c:v>
                </c:pt>
                <c:pt idx="101">
                  <c:v>6025</c:v>
                </c:pt>
                <c:pt idx="102">
                  <c:v>5835</c:v>
                </c:pt>
                <c:pt idx="103">
                  <c:v>5590</c:v>
                </c:pt>
                <c:pt idx="104">
                  <c:v>5495</c:v>
                </c:pt>
                <c:pt idx="105">
                  <c:v>5630</c:v>
                </c:pt>
                <c:pt idx="106">
                  <c:v>5565</c:v>
                </c:pt>
                <c:pt idx="107">
                  <c:v>5450</c:v>
                </c:pt>
                <c:pt idx="108">
                  <c:v>5750</c:v>
                </c:pt>
                <c:pt idx="109">
                  <c:v>5955</c:v>
                </c:pt>
                <c:pt idx="110">
                  <c:v>6110</c:v>
                </c:pt>
                <c:pt idx="111">
                  <c:v>6140</c:v>
                </c:pt>
                <c:pt idx="112">
                  <c:v>6085</c:v>
                </c:pt>
                <c:pt idx="113">
                  <c:v>5920</c:v>
                </c:pt>
                <c:pt idx="114">
                  <c:v>5755</c:v>
                </c:pt>
                <c:pt idx="115">
                  <c:v>5550</c:v>
                </c:pt>
                <c:pt idx="116">
                  <c:v>5125</c:v>
                </c:pt>
                <c:pt idx="117">
                  <c:v>4860</c:v>
                </c:pt>
                <c:pt idx="118">
                  <c:v>4790</c:v>
                </c:pt>
                <c:pt idx="119">
                  <c:v>5125</c:v>
                </c:pt>
                <c:pt idx="120">
                  <c:v>5315</c:v>
                </c:pt>
                <c:pt idx="121">
                  <c:v>5450</c:v>
                </c:pt>
                <c:pt idx="122">
                  <c:v>5540</c:v>
                </c:pt>
                <c:pt idx="123">
                  <c:v>5830</c:v>
                </c:pt>
                <c:pt idx="124">
                  <c:v>5845</c:v>
                </c:pt>
                <c:pt idx="125">
                  <c:v>5770</c:v>
                </c:pt>
              </c:numCache>
            </c:numRef>
          </c:val>
          <c:smooth val="1"/>
        </c:ser>
        <c:ser>
          <c:idx val="4"/>
          <c:order val="1"/>
          <c:tx>
            <c:strRef>
              <c:f>Sheet1!$C$1</c:f>
              <c:strCache>
                <c:ptCount val="1"/>
                <c:pt idx="0">
                  <c:v>пш. 4 кл. Европ.Россия</c:v>
                </c:pt>
              </c:strCache>
            </c:strRef>
          </c:tx>
          <c:spPr>
            <a:ln w="38100">
              <a:solidFill>
                <a:srgbClr val="F79646">
                  <a:lumMod val="75000"/>
                </a:srgbClr>
              </a:solidFill>
            </a:ln>
          </c:spPr>
          <c:marker>
            <c:symbol val="diamond"/>
            <c:size val="5"/>
            <c:spPr>
              <a:solidFill>
                <a:srgbClr val="F68426"/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39920</c:v>
                </c:pt>
                <c:pt idx="1">
                  <c:v>39927</c:v>
                </c:pt>
                <c:pt idx="2">
                  <c:v>39933</c:v>
                </c:pt>
                <c:pt idx="3">
                  <c:v>39941</c:v>
                </c:pt>
                <c:pt idx="4">
                  <c:v>39948</c:v>
                </c:pt>
                <c:pt idx="5">
                  <c:v>39955</c:v>
                </c:pt>
                <c:pt idx="6">
                  <c:v>39962</c:v>
                </c:pt>
                <c:pt idx="7">
                  <c:v>39969</c:v>
                </c:pt>
                <c:pt idx="8">
                  <c:v>39975</c:v>
                </c:pt>
                <c:pt idx="9">
                  <c:v>39983</c:v>
                </c:pt>
                <c:pt idx="10">
                  <c:v>39990</c:v>
                </c:pt>
                <c:pt idx="11">
                  <c:v>39997</c:v>
                </c:pt>
                <c:pt idx="12">
                  <c:v>40004</c:v>
                </c:pt>
                <c:pt idx="13">
                  <c:v>40011</c:v>
                </c:pt>
                <c:pt idx="14">
                  <c:v>40018</c:v>
                </c:pt>
                <c:pt idx="15">
                  <c:v>40025</c:v>
                </c:pt>
                <c:pt idx="16">
                  <c:v>40032</c:v>
                </c:pt>
                <c:pt idx="17">
                  <c:v>40039</c:v>
                </c:pt>
                <c:pt idx="18">
                  <c:v>40046</c:v>
                </c:pt>
                <c:pt idx="19">
                  <c:v>40053</c:v>
                </c:pt>
                <c:pt idx="20">
                  <c:v>40060</c:v>
                </c:pt>
                <c:pt idx="21">
                  <c:v>40067</c:v>
                </c:pt>
                <c:pt idx="22">
                  <c:v>40074</c:v>
                </c:pt>
                <c:pt idx="23">
                  <c:v>40085</c:v>
                </c:pt>
                <c:pt idx="24">
                  <c:v>40088</c:v>
                </c:pt>
                <c:pt idx="25">
                  <c:v>40095</c:v>
                </c:pt>
                <c:pt idx="26">
                  <c:v>40102</c:v>
                </c:pt>
                <c:pt idx="27">
                  <c:v>40109</c:v>
                </c:pt>
                <c:pt idx="28">
                  <c:v>40116</c:v>
                </c:pt>
                <c:pt idx="29">
                  <c:v>40123</c:v>
                </c:pt>
                <c:pt idx="30">
                  <c:v>40130</c:v>
                </c:pt>
                <c:pt idx="31">
                  <c:v>40137</c:v>
                </c:pt>
                <c:pt idx="32">
                  <c:v>40144</c:v>
                </c:pt>
                <c:pt idx="33">
                  <c:v>40151</c:v>
                </c:pt>
                <c:pt idx="34">
                  <c:v>40158</c:v>
                </c:pt>
                <c:pt idx="35">
                  <c:v>40165</c:v>
                </c:pt>
                <c:pt idx="36">
                  <c:v>40172</c:v>
                </c:pt>
                <c:pt idx="37">
                  <c:v>40186</c:v>
                </c:pt>
                <c:pt idx="38">
                  <c:v>40193</c:v>
                </c:pt>
                <c:pt idx="39">
                  <c:v>40200</c:v>
                </c:pt>
                <c:pt idx="40">
                  <c:v>40207</c:v>
                </c:pt>
                <c:pt idx="41">
                  <c:v>40214</c:v>
                </c:pt>
                <c:pt idx="42">
                  <c:v>40221</c:v>
                </c:pt>
                <c:pt idx="43">
                  <c:v>40228</c:v>
                </c:pt>
                <c:pt idx="44">
                  <c:v>40236</c:v>
                </c:pt>
                <c:pt idx="45">
                  <c:v>40242</c:v>
                </c:pt>
                <c:pt idx="46">
                  <c:v>40249</c:v>
                </c:pt>
                <c:pt idx="47">
                  <c:v>40256</c:v>
                </c:pt>
                <c:pt idx="48">
                  <c:v>40263</c:v>
                </c:pt>
                <c:pt idx="49">
                  <c:v>40270</c:v>
                </c:pt>
                <c:pt idx="50">
                  <c:v>40277</c:v>
                </c:pt>
                <c:pt idx="51">
                  <c:v>40284</c:v>
                </c:pt>
                <c:pt idx="52">
                  <c:v>40291</c:v>
                </c:pt>
                <c:pt idx="53">
                  <c:v>40298</c:v>
                </c:pt>
                <c:pt idx="54">
                  <c:v>40305</c:v>
                </c:pt>
                <c:pt idx="55">
                  <c:v>40312</c:v>
                </c:pt>
                <c:pt idx="56">
                  <c:v>40319</c:v>
                </c:pt>
                <c:pt idx="57">
                  <c:v>40326</c:v>
                </c:pt>
                <c:pt idx="58">
                  <c:v>40333</c:v>
                </c:pt>
                <c:pt idx="59">
                  <c:v>40340</c:v>
                </c:pt>
                <c:pt idx="60">
                  <c:v>40347</c:v>
                </c:pt>
                <c:pt idx="61">
                  <c:v>40354</c:v>
                </c:pt>
                <c:pt idx="62">
                  <c:v>40361</c:v>
                </c:pt>
                <c:pt idx="63">
                  <c:v>40368</c:v>
                </c:pt>
                <c:pt idx="64">
                  <c:v>40375</c:v>
                </c:pt>
                <c:pt idx="65">
                  <c:v>40382</c:v>
                </c:pt>
                <c:pt idx="66">
                  <c:v>40389</c:v>
                </c:pt>
                <c:pt idx="67">
                  <c:v>40396</c:v>
                </c:pt>
                <c:pt idx="68">
                  <c:v>40403</c:v>
                </c:pt>
                <c:pt idx="69">
                  <c:v>40410</c:v>
                </c:pt>
                <c:pt idx="70">
                  <c:v>40417</c:v>
                </c:pt>
                <c:pt idx="71">
                  <c:v>40424</c:v>
                </c:pt>
                <c:pt idx="72">
                  <c:v>40431</c:v>
                </c:pt>
                <c:pt idx="73">
                  <c:v>40438</c:v>
                </c:pt>
                <c:pt idx="74">
                  <c:v>40445</c:v>
                </c:pt>
                <c:pt idx="75">
                  <c:v>40452</c:v>
                </c:pt>
                <c:pt idx="76">
                  <c:v>40459</c:v>
                </c:pt>
                <c:pt idx="77">
                  <c:v>40466</c:v>
                </c:pt>
                <c:pt idx="78">
                  <c:v>40473</c:v>
                </c:pt>
                <c:pt idx="79">
                  <c:v>40480</c:v>
                </c:pt>
                <c:pt idx="80">
                  <c:v>40487</c:v>
                </c:pt>
                <c:pt idx="81">
                  <c:v>40494</c:v>
                </c:pt>
                <c:pt idx="82">
                  <c:v>40501</c:v>
                </c:pt>
                <c:pt idx="83">
                  <c:v>40508</c:v>
                </c:pt>
                <c:pt idx="84">
                  <c:v>40515</c:v>
                </c:pt>
                <c:pt idx="85">
                  <c:v>40522</c:v>
                </c:pt>
                <c:pt idx="86">
                  <c:v>40529</c:v>
                </c:pt>
                <c:pt idx="87">
                  <c:v>40536</c:v>
                </c:pt>
                <c:pt idx="88">
                  <c:v>40554</c:v>
                </c:pt>
                <c:pt idx="89">
                  <c:v>40557</c:v>
                </c:pt>
                <c:pt idx="90">
                  <c:v>40564</c:v>
                </c:pt>
                <c:pt idx="91">
                  <c:v>40571</c:v>
                </c:pt>
                <c:pt idx="92">
                  <c:v>40578</c:v>
                </c:pt>
                <c:pt idx="93">
                  <c:v>40585</c:v>
                </c:pt>
                <c:pt idx="94">
                  <c:v>40592</c:v>
                </c:pt>
                <c:pt idx="95">
                  <c:v>40599</c:v>
                </c:pt>
                <c:pt idx="96">
                  <c:v>40607</c:v>
                </c:pt>
                <c:pt idx="97">
                  <c:v>40613</c:v>
                </c:pt>
                <c:pt idx="98">
                  <c:v>40620</c:v>
                </c:pt>
                <c:pt idx="99">
                  <c:v>40627</c:v>
                </c:pt>
                <c:pt idx="100">
                  <c:v>40634</c:v>
                </c:pt>
                <c:pt idx="101">
                  <c:v>40641</c:v>
                </c:pt>
                <c:pt idx="102">
                  <c:v>40648</c:v>
                </c:pt>
                <c:pt idx="103">
                  <c:v>40655</c:v>
                </c:pt>
                <c:pt idx="104">
                  <c:v>40662</c:v>
                </c:pt>
                <c:pt idx="105">
                  <c:v>40669</c:v>
                </c:pt>
                <c:pt idx="106">
                  <c:v>40676</c:v>
                </c:pt>
                <c:pt idx="107">
                  <c:v>40683</c:v>
                </c:pt>
                <c:pt idx="108">
                  <c:v>40690</c:v>
                </c:pt>
                <c:pt idx="109">
                  <c:v>40697</c:v>
                </c:pt>
                <c:pt idx="110">
                  <c:v>40704</c:v>
                </c:pt>
                <c:pt idx="111">
                  <c:v>40711</c:v>
                </c:pt>
                <c:pt idx="112">
                  <c:v>40718</c:v>
                </c:pt>
                <c:pt idx="113">
                  <c:v>40725</c:v>
                </c:pt>
                <c:pt idx="114">
                  <c:v>40732</c:v>
                </c:pt>
                <c:pt idx="115">
                  <c:v>40739</c:v>
                </c:pt>
                <c:pt idx="116">
                  <c:v>40746</c:v>
                </c:pt>
                <c:pt idx="117">
                  <c:v>40753</c:v>
                </c:pt>
                <c:pt idx="118">
                  <c:v>40760</c:v>
                </c:pt>
                <c:pt idx="119">
                  <c:v>40767</c:v>
                </c:pt>
                <c:pt idx="120">
                  <c:v>40774</c:v>
                </c:pt>
                <c:pt idx="121">
                  <c:v>40781</c:v>
                </c:pt>
                <c:pt idx="122">
                  <c:v>40788</c:v>
                </c:pt>
                <c:pt idx="123">
                  <c:v>40795</c:v>
                </c:pt>
                <c:pt idx="124">
                  <c:v>40802</c:v>
                </c:pt>
                <c:pt idx="125">
                  <c:v>40809</c:v>
                </c:pt>
              </c:numCache>
            </c:numRef>
          </c:cat>
          <c:val>
            <c:numRef>
              <c:f>Sheet1!$C$2:$C$127</c:f>
              <c:numCache>
                <c:formatCode>#,##0</c:formatCode>
                <c:ptCount val="126"/>
                <c:pt idx="0">
                  <c:v>4175</c:v>
                </c:pt>
                <c:pt idx="1">
                  <c:v>4240</c:v>
                </c:pt>
                <c:pt idx="2">
                  <c:v>4280</c:v>
                </c:pt>
                <c:pt idx="3">
                  <c:v>4430</c:v>
                </c:pt>
                <c:pt idx="4">
                  <c:v>4600</c:v>
                </c:pt>
                <c:pt idx="5">
                  <c:v>4730</c:v>
                </c:pt>
                <c:pt idx="6">
                  <c:v>4865</c:v>
                </c:pt>
                <c:pt idx="7">
                  <c:v>4910</c:v>
                </c:pt>
                <c:pt idx="8">
                  <c:v>4915</c:v>
                </c:pt>
                <c:pt idx="9">
                  <c:v>4865</c:v>
                </c:pt>
                <c:pt idx="10">
                  <c:v>4755</c:v>
                </c:pt>
                <c:pt idx="11">
                  <c:v>4500</c:v>
                </c:pt>
                <c:pt idx="12">
                  <c:v>4265</c:v>
                </c:pt>
                <c:pt idx="13">
                  <c:v>4155</c:v>
                </c:pt>
                <c:pt idx="14">
                  <c:v>4140</c:v>
                </c:pt>
                <c:pt idx="15">
                  <c:v>3870</c:v>
                </c:pt>
                <c:pt idx="16">
                  <c:v>3785</c:v>
                </c:pt>
                <c:pt idx="17">
                  <c:v>3720</c:v>
                </c:pt>
                <c:pt idx="18">
                  <c:v>3640</c:v>
                </c:pt>
                <c:pt idx="19">
                  <c:v>3575</c:v>
                </c:pt>
                <c:pt idx="20">
                  <c:v>3500</c:v>
                </c:pt>
                <c:pt idx="21">
                  <c:v>3425</c:v>
                </c:pt>
                <c:pt idx="22">
                  <c:v>3340</c:v>
                </c:pt>
                <c:pt idx="23">
                  <c:v>3295</c:v>
                </c:pt>
                <c:pt idx="24">
                  <c:v>3215</c:v>
                </c:pt>
                <c:pt idx="25">
                  <c:v>3190</c:v>
                </c:pt>
                <c:pt idx="26">
                  <c:v>3215</c:v>
                </c:pt>
                <c:pt idx="27">
                  <c:v>3365</c:v>
                </c:pt>
                <c:pt idx="28">
                  <c:v>3445</c:v>
                </c:pt>
                <c:pt idx="29">
                  <c:v>3570</c:v>
                </c:pt>
                <c:pt idx="30">
                  <c:v>3580</c:v>
                </c:pt>
                <c:pt idx="31">
                  <c:v>3580</c:v>
                </c:pt>
                <c:pt idx="32">
                  <c:v>3600</c:v>
                </c:pt>
                <c:pt idx="33">
                  <c:v>3625</c:v>
                </c:pt>
                <c:pt idx="34">
                  <c:v>3680</c:v>
                </c:pt>
                <c:pt idx="35">
                  <c:v>3680</c:v>
                </c:pt>
                <c:pt idx="36">
                  <c:v>3695</c:v>
                </c:pt>
                <c:pt idx="37">
                  <c:v>3705</c:v>
                </c:pt>
                <c:pt idx="38">
                  <c:v>3700</c:v>
                </c:pt>
                <c:pt idx="39">
                  <c:v>3695</c:v>
                </c:pt>
                <c:pt idx="40">
                  <c:v>3675</c:v>
                </c:pt>
                <c:pt idx="41">
                  <c:v>3625</c:v>
                </c:pt>
                <c:pt idx="42">
                  <c:v>3580</c:v>
                </c:pt>
                <c:pt idx="43">
                  <c:v>3545</c:v>
                </c:pt>
                <c:pt idx="44">
                  <c:v>3480</c:v>
                </c:pt>
                <c:pt idx="45">
                  <c:v>3430</c:v>
                </c:pt>
                <c:pt idx="46">
                  <c:v>3350</c:v>
                </c:pt>
                <c:pt idx="47">
                  <c:v>3330</c:v>
                </c:pt>
                <c:pt idx="48">
                  <c:v>3255</c:v>
                </c:pt>
                <c:pt idx="49">
                  <c:v>3220</c:v>
                </c:pt>
                <c:pt idx="50">
                  <c:v>3215</c:v>
                </c:pt>
                <c:pt idx="51">
                  <c:v>3250</c:v>
                </c:pt>
                <c:pt idx="52">
                  <c:v>3275</c:v>
                </c:pt>
                <c:pt idx="53">
                  <c:v>3320</c:v>
                </c:pt>
                <c:pt idx="54">
                  <c:v>3350</c:v>
                </c:pt>
                <c:pt idx="55">
                  <c:v>3405</c:v>
                </c:pt>
                <c:pt idx="56">
                  <c:v>3520</c:v>
                </c:pt>
                <c:pt idx="57">
                  <c:v>3535</c:v>
                </c:pt>
                <c:pt idx="58">
                  <c:v>3570</c:v>
                </c:pt>
                <c:pt idx="59">
                  <c:v>3585</c:v>
                </c:pt>
                <c:pt idx="60">
                  <c:v>3655</c:v>
                </c:pt>
                <c:pt idx="61">
                  <c:v>3615</c:v>
                </c:pt>
                <c:pt idx="62">
                  <c:v>3645</c:v>
                </c:pt>
                <c:pt idx="63">
                  <c:v>3910</c:v>
                </c:pt>
                <c:pt idx="64">
                  <c:v>4285</c:v>
                </c:pt>
                <c:pt idx="65">
                  <c:v>5050</c:v>
                </c:pt>
                <c:pt idx="66">
                  <c:v>5458</c:v>
                </c:pt>
                <c:pt idx="67">
                  <c:v>5950</c:v>
                </c:pt>
                <c:pt idx="68">
                  <c:v>5775</c:v>
                </c:pt>
                <c:pt idx="69">
                  <c:v>5675</c:v>
                </c:pt>
                <c:pt idx="70">
                  <c:v>5600</c:v>
                </c:pt>
                <c:pt idx="71">
                  <c:v>5580</c:v>
                </c:pt>
                <c:pt idx="72">
                  <c:v>5640</c:v>
                </c:pt>
                <c:pt idx="73">
                  <c:v>5680</c:v>
                </c:pt>
                <c:pt idx="74">
                  <c:v>5820</c:v>
                </c:pt>
                <c:pt idx="75">
                  <c:v>5900</c:v>
                </c:pt>
                <c:pt idx="76">
                  <c:v>6000</c:v>
                </c:pt>
                <c:pt idx="77">
                  <c:v>6090</c:v>
                </c:pt>
                <c:pt idx="78">
                  <c:v>6200</c:v>
                </c:pt>
                <c:pt idx="79">
                  <c:v>6335</c:v>
                </c:pt>
                <c:pt idx="80">
                  <c:v>6420</c:v>
                </c:pt>
                <c:pt idx="81">
                  <c:v>6615</c:v>
                </c:pt>
                <c:pt idx="82">
                  <c:v>6690</c:v>
                </c:pt>
                <c:pt idx="83">
                  <c:v>6835</c:v>
                </c:pt>
                <c:pt idx="84">
                  <c:v>6915</c:v>
                </c:pt>
                <c:pt idx="85">
                  <c:v>7030</c:v>
                </c:pt>
                <c:pt idx="86">
                  <c:v>7200</c:v>
                </c:pt>
                <c:pt idx="87">
                  <c:v>7175</c:v>
                </c:pt>
                <c:pt idx="88">
                  <c:v>7235</c:v>
                </c:pt>
                <c:pt idx="89">
                  <c:v>7235</c:v>
                </c:pt>
                <c:pt idx="90">
                  <c:v>7335</c:v>
                </c:pt>
                <c:pt idx="91">
                  <c:v>7330</c:v>
                </c:pt>
                <c:pt idx="92">
                  <c:v>7325</c:v>
                </c:pt>
                <c:pt idx="93">
                  <c:v>7220</c:v>
                </c:pt>
                <c:pt idx="94">
                  <c:v>7175</c:v>
                </c:pt>
                <c:pt idx="95">
                  <c:v>7080</c:v>
                </c:pt>
                <c:pt idx="96">
                  <c:v>6970</c:v>
                </c:pt>
                <c:pt idx="97">
                  <c:v>6900</c:v>
                </c:pt>
                <c:pt idx="98">
                  <c:v>6655</c:v>
                </c:pt>
                <c:pt idx="99">
                  <c:v>6265</c:v>
                </c:pt>
                <c:pt idx="100">
                  <c:v>6050</c:v>
                </c:pt>
                <c:pt idx="101">
                  <c:v>5765</c:v>
                </c:pt>
                <c:pt idx="102">
                  <c:v>5582</c:v>
                </c:pt>
                <c:pt idx="103">
                  <c:v>5375</c:v>
                </c:pt>
                <c:pt idx="104">
                  <c:v>5275</c:v>
                </c:pt>
                <c:pt idx="105">
                  <c:v>5370</c:v>
                </c:pt>
                <c:pt idx="106">
                  <c:v>5310</c:v>
                </c:pt>
                <c:pt idx="107">
                  <c:v>5225</c:v>
                </c:pt>
                <c:pt idx="108">
                  <c:v>5420</c:v>
                </c:pt>
                <c:pt idx="109">
                  <c:v>5680</c:v>
                </c:pt>
                <c:pt idx="110">
                  <c:v>5855</c:v>
                </c:pt>
                <c:pt idx="111">
                  <c:v>5900</c:v>
                </c:pt>
                <c:pt idx="112">
                  <c:v>5815</c:v>
                </c:pt>
                <c:pt idx="113">
                  <c:v>5705</c:v>
                </c:pt>
                <c:pt idx="114">
                  <c:v>5555</c:v>
                </c:pt>
                <c:pt idx="115">
                  <c:v>5335</c:v>
                </c:pt>
                <c:pt idx="116">
                  <c:v>4815</c:v>
                </c:pt>
                <c:pt idx="117">
                  <c:v>4505</c:v>
                </c:pt>
                <c:pt idx="118">
                  <c:v>4460</c:v>
                </c:pt>
                <c:pt idx="119">
                  <c:v>4720</c:v>
                </c:pt>
                <c:pt idx="120">
                  <c:v>4900</c:v>
                </c:pt>
                <c:pt idx="121">
                  <c:v>5080</c:v>
                </c:pt>
                <c:pt idx="122">
                  <c:v>5195</c:v>
                </c:pt>
                <c:pt idx="123">
                  <c:v>5480</c:v>
                </c:pt>
                <c:pt idx="124">
                  <c:v>5520</c:v>
                </c:pt>
                <c:pt idx="125">
                  <c:v>5480</c:v>
                </c:pt>
              </c:numCache>
            </c:numRef>
          </c:val>
          <c:smooth val="1"/>
        </c:ser>
        <c:marker val="1"/>
        <c:axId val="93643520"/>
        <c:axId val="93785472"/>
      </c:lineChart>
      <c:lineChart>
        <c:grouping val="standard"/>
        <c:ser>
          <c:idx val="0"/>
          <c:order val="2"/>
          <c:tx>
            <c:strRef>
              <c:f>Sheet1!$D$1</c:f>
              <c:strCache>
                <c:ptCount val="1"/>
                <c:pt idx="0">
                  <c:v>пш. 3 кл. Урал и Зауралье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39920</c:v>
                </c:pt>
                <c:pt idx="1">
                  <c:v>39927</c:v>
                </c:pt>
                <c:pt idx="2">
                  <c:v>39933</c:v>
                </c:pt>
                <c:pt idx="3">
                  <c:v>39941</c:v>
                </c:pt>
                <c:pt idx="4">
                  <c:v>39948</c:v>
                </c:pt>
                <c:pt idx="5">
                  <c:v>39955</c:v>
                </c:pt>
                <c:pt idx="6">
                  <c:v>39962</c:v>
                </c:pt>
                <c:pt idx="7">
                  <c:v>39969</c:v>
                </c:pt>
                <c:pt idx="8">
                  <c:v>39975</c:v>
                </c:pt>
                <c:pt idx="9">
                  <c:v>39983</c:v>
                </c:pt>
                <c:pt idx="10">
                  <c:v>39990</c:v>
                </c:pt>
                <c:pt idx="11">
                  <c:v>39997</c:v>
                </c:pt>
                <c:pt idx="12">
                  <c:v>40004</c:v>
                </c:pt>
                <c:pt idx="13">
                  <c:v>40011</c:v>
                </c:pt>
                <c:pt idx="14">
                  <c:v>40018</c:v>
                </c:pt>
                <c:pt idx="15">
                  <c:v>40025</c:v>
                </c:pt>
                <c:pt idx="16">
                  <c:v>40032</c:v>
                </c:pt>
                <c:pt idx="17">
                  <c:v>40039</c:v>
                </c:pt>
                <c:pt idx="18">
                  <c:v>40046</c:v>
                </c:pt>
                <c:pt idx="19">
                  <c:v>40053</c:v>
                </c:pt>
                <c:pt idx="20">
                  <c:v>40060</c:v>
                </c:pt>
                <c:pt idx="21">
                  <c:v>40067</c:v>
                </c:pt>
                <c:pt idx="22">
                  <c:v>40074</c:v>
                </c:pt>
                <c:pt idx="23">
                  <c:v>40085</c:v>
                </c:pt>
                <c:pt idx="24">
                  <c:v>40088</c:v>
                </c:pt>
                <c:pt idx="25">
                  <c:v>40095</c:v>
                </c:pt>
                <c:pt idx="26">
                  <c:v>40102</c:v>
                </c:pt>
                <c:pt idx="27">
                  <c:v>40109</c:v>
                </c:pt>
                <c:pt idx="28">
                  <c:v>40116</c:v>
                </c:pt>
                <c:pt idx="29">
                  <c:v>40123</c:v>
                </c:pt>
                <c:pt idx="30">
                  <c:v>40130</c:v>
                </c:pt>
                <c:pt idx="31">
                  <c:v>40137</c:v>
                </c:pt>
                <c:pt idx="32">
                  <c:v>40144</c:v>
                </c:pt>
                <c:pt idx="33">
                  <c:v>40151</c:v>
                </c:pt>
                <c:pt idx="34">
                  <c:v>40158</c:v>
                </c:pt>
                <c:pt idx="35">
                  <c:v>40165</c:v>
                </c:pt>
                <c:pt idx="36">
                  <c:v>40172</c:v>
                </c:pt>
                <c:pt idx="37">
                  <c:v>40186</c:v>
                </c:pt>
                <c:pt idx="38">
                  <c:v>40193</c:v>
                </c:pt>
                <c:pt idx="39">
                  <c:v>40200</c:v>
                </c:pt>
                <c:pt idx="40">
                  <c:v>40207</c:v>
                </c:pt>
                <c:pt idx="41">
                  <c:v>40214</c:v>
                </c:pt>
                <c:pt idx="42">
                  <c:v>40221</c:v>
                </c:pt>
                <c:pt idx="43">
                  <c:v>40228</c:v>
                </c:pt>
                <c:pt idx="44">
                  <c:v>40236</c:v>
                </c:pt>
                <c:pt idx="45">
                  <c:v>40242</c:v>
                </c:pt>
                <c:pt idx="46">
                  <c:v>40249</c:v>
                </c:pt>
                <c:pt idx="47">
                  <c:v>40256</c:v>
                </c:pt>
                <c:pt idx="48">
                  <c:v>40263</c:v>
                </c:pt>
                <c:pt idx="49">
                  <c:v>40270</c:v>
                </c:pt>
                <c:pt idx="50">
                  <c:v>40277</c:v>
                </c:pt>
                <c:pt idx="51">
                  <c:v>40284</c:v>
                </c:pt>
                <c:pt idx="52">
                  <c:v>40291</c:v>
                </c:pt>
                <c:pt idx="53">
                  <c:v>40298</c:v>
                </c:pt>
                <c:pt idx="54">
                  <c:v>40305</c:v>
                </c:pt>
                <c:pt idx="55">
                  <c:v>40312</c:v>
                </c:pt>
                <c:pt idx="56">
                  <c:v>40319</c:v>
                </c:pt>
                <c:pt idx="57">
                  <c:v>40326</c:v>
                </c:pt>
                <c:pt idx="58">
                  <c:v>40333</c:v>
                </c:pt>
                <c:pt idx="59">
                  <c:v>40340</c:v>
                </c:pt>
                <c:pt idx="60">
                  <c:v>40347</c:v>
                </c:pt>
                <c:pt idx="61">
                  <c:v>40354</c:v>
                </c:pt>
                <c:pt idx="62">
                  <c:v>40361</c:v>
                </c:pt>
                <c:pt idx="63">
                  <c:v>40368</c:v>
                </c:pt>
                <c:pt idx="64">
                  <c:v>40375</c:v>
                </c:pt>
                <c:pt idx="65">
                  <c:v>40382</c:v>
                </c:pt>
                <c:pt idx="66">
                  <c:v>40389</c:v>
                </c:pt>
                <c:pt idx="67">
                  <c:v>40396</c:v>
                </c:pt>
                <c:pt idx="68">
                  <c:v>40403</c:v>
                </c:pt>
                <c:pt idx="69">
                  <c:v>40410</c:v>
                </c:pt>
                <c:pt idx="70">
                  <c:v>40417</c:v>
                </c:pt>
                <c:pt idx="71">
                  <c:v>40424</c:v>
                </c:pt>
                <c:pt idx="72">
                  <c:v>40431</c:v>
                </c:pt>
                <c:pt idx="73">
                  <c:v>40438</c:v>
                </c:pt>
                <c:pt idx="74">
                  <c:v>40445</c:v>
                </c:pt>
                <c:pt idx="75">
                  <c:v>40452</c:v>
                </c:pt>
                <c:pt idx="76">
                  <c:v>40459</c:v>
                </c:pt>
                <c:pt idx="77">
                  <c:v>40466</c:v>
                </c:pt>
                <c:pt idx="78">
                  <c:v>40473</c:v>
                </c:pt>
                <c:pt idx="79">
                  <c:v>40480</c:v>
                </c:pt>
                <c:pt idx="80">
                  <c:v>40487</c:v>
                </c:pt>
                <c:pt idx="81">
                  <c:v>40494</c:v>
                </c:pt>
                <c:pt idx="82">
                  <c:v>40501</c:v>
                </c:pt>
                <c:pt idx="83">
                  <c:v>40508</c:v>
                </c:pt>
                <c:pt idx="84">
                  <c:v>40515</c:v>
                </c:pt>
                <c:pt idx="85">
                  <c:v>40522</c:v>
                </c:pt>
                <c:pt idx="86">
                  <c:v>40529</c:v>
                </c:pt>
                <c:pt idx="87">
                  <c:v>40536</c:v>
                </c:pt>
                <c:pt idx="88">
                  <c:v>40554</c:v>
                </c:pt>
                <c:pt idx="89">
                  <c:v>40557</c:v>
                </c:pt>
                <c:pt idx="90">
                  <c:v>40564</c:v>
                </c:pt>
                <c:pt idx="91">
                  <c:v>40571</c:v>
                </c:pt>
                <c:pt idx="92">
                  <c:v>40578</c:v>
                </c:pt>
                <c:pt idx="93">
                  <c:v>40585</c:v>
                </c:pt>
                <c:pt idx="94">
                  <c:v>40592</c:v>
                </c:pt>
                <c:pt idx="95">
                  <c:v>40599</c:v>
                </c:pt>
                <c:pt idx="96">
                  <c:v>40607</c:v>
                </c:pt>
                <c:pt idx="97">
                  <c:v>40613</c:v>
                </c:pt>
                <c:pt idx="98">
                  <c:v>40620</c:v>
                </c:pt>
                <c:pt idx="99">
                  <c:v>40627</c:v>
                </c:pt>
                <c:pt idx="100">
                  <c:v>40634</c:v>
                </c:pt>
                <c:pt idx="101">
                  <c:v>40641</c:v>
                </c:pt>
                <c:pt idx="102">
                  <c:v>40648</c:v>
                </c:pt>
                <c:pt idx="103">
                  <c:v>40655</c:v>
                </c:pt>
                <c:pt idx="104">
                  <c:v>40662</c:v>
                </c:pt>
                <c:pt idx="105">
                  <c:v>40669</c:v>
                </c:pt>
                <c:pt idx="106">
                  <c:v>40676</c:v>
                </c:pt>
                <c:pt idx="107">
                  <c:v>40683</c:v>
                </c:pt>
                <c:pt idx="108">
                  <c:v>40690</c:v>
                </c:pt>
                <c:pt idx="109">
                  <c:v>40697</c:v>
                </c:pt>
                <c:pt idx="110">
                  <c:v>40704</c:v>
                </c:pt>
                <c:pt idx="111">
                  <c:v>40711</c:v>
                </c:pt>
                <c:pt idx="112">
                  <c:v>40718</c:v>
                </c:pt>
                <c:pt idx="113">
                  <c:v>40725</c:v>
                </c:pt>
                <c:pt idx="114">
                  <c:v>40732</c:v>
                </c:pt>
                <c:pt idx="115">
                  <c:v>40739</c:v>
                </c:pt>
                <c:pt idx="116">
                  <c:v>40746</c:v>
                </c:pt>
                <c:pt idx="117">
                  <c:v>40753</c:v>
                </c:pt>
                <c:pt idx="118">
                  <c:v>40760</c:v>
                </c:pt>
                <c:pt idx="119">
                  <c:v>40767</c:v>
                </c:pt>
                <c:pt idx="120">
                  <c:v>40774</c:v>
                </c:pt>
                <c:pt idx="121">
                  <c:v>40781</c:v>
                </c:pt>
                <c:pt idx="122">
                  <c:v>40788</c:v>
                </c:pt>
                <c:pt idx="123">
                  <c:v>40795</c:v>
                </c:pt>
                <c:pt idx="124">
                  <c:v>40802</c:v>
                </c:pt>
                <c:pt idx="125">
                  <c:v>40809</c:v>
                </c:pt>
              </c:numCache>
            </c:numRef>
          </c:cat>
          <c:val>
            <c:numRef>
              <c:f>Sheet1!$D$2:$D$127</c:f>
              <c:numCache>
                <c:formatCode>#,##0</c:formatCode>
                <c:ptCount val="126"/>
                <c:pt idx="0">
                  <c:v>5442.8571428571431</c:v>
                </c:pt>
                <c:pt idx="1">
                  <c:v>5350</c:v>
                </c:pt>
                <c:pt idx="2">
                  <c:v>5350</c:v>
                </c:pt>
                <c:pt idx="3">
                  <c:v>5387.5</c:v>
                </c:pt>
                <c:pt idx="4">
                  <c:v>5412.5</c:v>
                </c:pt>
                <c:pt idx="5">
                  <c:v>5412.5</c:v>
                </c:pt>
                <c:pt idx="6">
                  <c:v>5550</c:v>
                </c:pt>
                <c:pt idx="7">
                  <c:v>5625</c:v>
                </c:pt>
                <c:pt idx="8">
                  <c:v>5600</c:v>
                </c:pt>
                <c:pt idx="9">
                  <c:v>5587.5</c:v>
                </c:pt>
                <c:pt idx="10">
                  <c:v>5525</c:v>
                </c:pt>
                <c:pt idx="11">
                  <c:v>5487.5</c:v>
                </c:pt>
                <c:pt idx="12">
                  <c:v>5487.5</c:v>
                </c:pt>
                <c:pt idx="13">
                  <c:v>5437.5</c:v>
                </c:pt>
                <c:pt idx="14">
                  <c:v>5437.5</c:v>
                </c:pt>
                <c:pt idx="15">
                  <c:v>5437.5</c:v>
                </c:pt>
                <c:pt idx="16">
                  <c:v>5312.5</c:v>
                </c:pt>
                <c:pt idx="17">
                  <c:v>5150</c:v>
                </c:pt>
                <c:pt idx="18">
                  <c:v>5118.75</c:v>
                </c:pt>
                <c:pt idx="19">
                  <c:v>4962.5</c:v>
                </c:pt>
                <c:pt idx="20">
                  <c:v>4725</c:v>
                </c:pt>
                <c:pt idx="21">
                  <c:v>4616.666666666667</c:v>
                </c:pt>
                <c:pt idx="22">
                  <c:v>4533.333333333333</c:v>
                </c:pt>
                <c:pt idx="23">
                  <c:v>4450</c:v>
                </c:pt>
                <c:pt idx="24">
                  <c:v>4250</c:v>
                </c:pt>
                <c:pt idx="25">
                  <c:v>3880</c:v>
                </c:pt>
                <c:pt idx="26">
                  <c:v>3600</c:v>
                </c:pt>
                <c:pt idx="27">
                  <c:v>3560</c:v>
                </c:pt>
                <c:pt idx="28">
                  <c:v>3600</c:v>
                </c:pt>
                <c:pt idx="29">
                  <c:v>3660</c:v>
                </c:pt>
                <c:pt idx="30">
                  <c:v>3633.3333333333335</c:v>
                </c:pt>
                <c:pt idx="31">
                  <c:v>3566.6666666666665</c:v>
                </c:pt>
                <c:pt idx="32">
                  <c:v>3566.6666666666665</c:v>
                </c:pt>
                <c:pt idx="33">
                  <c:v>3585.7142857142858</c:v>
                </c:pt>
                <c:pt idx="34">
                  <c:v>3542.8571428571427</c:v>
                </c:pt>
                <c:pt idx="35">
                  <c:v>3600</c:v>
                </c:pt>
                <c:pt idx="36">
                  <c:v>3650</c:v>
                </c:pt>
                <c:pt idx="37">
                  <c:v>3662.5</c:v>
                </c:pt>
                <c:pt idx="38">
                  <c:v>3700</c:v>
                </c:pt>
                <c:pt idx="39">
                  <c:v>3700</c:v>
                </c:pt>
                <c:pt idx="40">
                  <c:v>3700</c:v>
                </c:pt>
                <c:pt idx="41">
                  <c:v>3687.5</c:v>
                </c:pt>
                <c:pt idx="42">
                  <c:v>3662.5</c:v>
                </c:pt>
                <c:pt idx="43">
                  <c:v>3650</c:v>
                </c:pt>
                <c:pt idx="44">
                  <c:v>3625</c:v>
                </c:pt>
                <c:pt idx="45">
                  <c:v>3537.5</c:v>
                </c:pt>
                <c:pt idx="46">
                  <c:v>3500</c:v>
                </c:pt>
                <c:pt idx="47">
                  <c:v>3387.5</c:v>
                </c:pt>
                <c:pt idx="48">
                  <c:v>3225</c:v>
                </c:pt>
                <c:pt idx="49">
                  <c:v>3150</c:v>
                </c:pt>
                <c:pt idx="50">
                  <c:v>3087.5</c:v>
                </c:pt>
                <c:pt idx="51">
                  <c:v>3000</c:v>
                </c:pt>
                <c:pt idx="52">
                  <c:v>2962.5</c:v>
                </c:pt>
                <c:pt idx="53">
                  <c:v>2962.5</c:v>
                </c:pt>
                <c:pt idx="54">
                  <c:v>2950</c:v>
                </c:pt>
                <c:pt idx="55">
                  <c:v>2987.5</c:v>
                </c:pt>
                <c:pt idx="56">
                  <c:v>2987.5</c:v>
                </c:pt>
                <c:pt idx="57">
                  <c:v>3062.5</c:v>
                </c:pt>
                <c:pt idx="58">
                  <c:v>3087.5</c:v>
                </c:pt>
                <c:pt idx="59">
                  <c:v>3168.75</c:v>
                </c:pt>
                <c:pt idx="60">
                  <c:v>3200</c:v>
                </c:pt>
                <c:pt idx="61">
                  <c:v>3225</c:v>
                </c:pt>
                <c:pt idx="62">
                  <c:v>3312.5</c:v>
                </c:pt>
                <c:pt idx="63">
                  <c:v>3900</c:v>
                </c:pt>
                <c:pt idx="64">
                  <c:v>4200</c:v>
                </c:pt>
                <c:pt idx="65">
                  <c:v>4733.333333333333</c:v>
                </c:pt>
                <c:pt idx="66">
                  <c:v>5166.666666666667</c:v>
                </c:pt>
                <c:pt idx="67">
                  <c:v>5966.666666666667</c:v>
                </c:pt>
                <c:pt idx="68">
                  <c:v>6300</c:v>
                </c:pt>
                <c:pt idx="69">
                  <c:v>6558.333333333333</c:v>
                </c:pt>
                <c:pt idx="70">
                  <c:v>6585.7142857142853</c:v>
                </c:pt>
                <c:pt idx="71">
                  <c:v>6571.4285714285716</c:v>
                </c:pt>
                <c:pt idx="72">
                  <c:v>6542.8571428571431</c:v>
                </c:pt>
                <c:pt idx="73">
                  <c:v>6525</c:v>
                </c:pt>
                <c:pt idx="74">
                  <c:v>6562.5</c:v>
                </c:pt>
                <c:pt idx="75">
                  <c:v>6587.5</c:v>
                </c:pt>
                <c:pt idx="76">
                  <c:v>6612.5</c:v>
                </c:pt>
                <c:pt idx="77">
                  <c:v>6650</c:v>
                </c:pt>
                <c:pt idx="78">
                  <c:v>6712.5</c:v>
                </c:pt>
                <c:pt idx="79">
                  <c:v>6800</c:v>
                </c:pt>
                <c:pt idx="80">
                  <c:v>7037.5</c:v>
                </c:pt>
                <c:pt idx="81">
                  <c:v>7175</c:v>
                </c:pt>
                <c:pt idx="82">
                  <c:v>7287.5</c:v>
                </c:pt>
                <c:pt idx="83">
                  <c:v>7614.2857142857147</c:v>
                </c:pt>
                <c:pt idx="84">
                  <c:v>7900</c:v>
                </c:pt>
                <c:pt idx="85">
                  <c:v>8142.8571428571431</c:v>
                </c:pt>
                <c:pt idx="86">
                  <c:v>8371.4285714285706</c:v>
                </c:pt>
                <c:pt idx="87">
                  <c:v>8492.8571428571431</c:v>
                </c:pt>
                <c:pt idx="88">
                  <c:v>8542.8571428571431</c:v>
                </c:pt>
                <c:pt idx="89">
                  <c:v>8528.5714285714294</c:v>
                </c:pt>
                <c:pt idx="90">
                  <c:v>8657.1428571428569</c:v>
                </c:pt>
                <c:pt idx="91">
                  <c:v>8718.75</c:v>
                </c:pt>
                <c:pt idx="92">
                  <c:v>8662.5</c:v>
                </c:pt>
                <c:pt idx="93">
                  <c:v>8587.5</c:v>
                </c:pt>
                <c:pt idx="94">
                  <c:v>8487.5</c:v>
                </c:pt>
                <c:pt idx="95">
                  <c:v>8362.5</c:v>
                </c:pt>
                <c:pt idx="96">
                  <c:v>8175</c:v>
                </c:pt>
                <c:pt idx="97">
                  <c:v>8100</c:v>
                </c:pt>
                <c:pt idx="98">
                  <c:v>7875</c:v>
                </c:pt>
                <c:pt idx="99">
                  <c:v>7462.5</c:v>
                </c:pt>
                <c:pt idx="100">
                  <c:v>7287.5</c:v>
                </c:pt>
                <c:pt idx="101">
                  <c:v>7050</c:v>
                </c:pt>
                <c:pt idx="102">
                  <c:v>6812.5</c:v>
                </c:pt>
                <c:pt idx="103">
                  <c:v>6637.5</c:v>
                </c:pt>
                <c:pt idx="104">
                  <c:v>6575</c:v>
                </c:pt>
                <c:pt idx="105">
                  <c:v>6550</c:v>
                </c:pt>
                <c:pt idx="106">
                  <c:v>6525</c:v>
                </c:pt>
                <c:pt idx="107">
                  <c:v>6475</c:v>
                </c:pt>
                <c:pt idx="108">
                  <c:v>6431.25</c:v>
                </c:pt>
                <c:pt idx="109">
                  <c:v>6493.75</c:v>
                </c:pt>
                <c:pt idx="110">
                  <c:v>6568.75</c:v>
                </c:pt>
                <c:pt idx="111">
                  <c:v>6493.75</c:v>
                </c:pt>
                <c:pt idx="112">
                  <c:v>6462.5</c:v>
                </c:pt>
                <c:pt idx="113">
                  <c:v>6425</c:v>
                </c:pt>
                <c:pt idx="114">
                  <c:v>6275</c:v>
                </c:pt>
                <c:pt idx="115">
                  <c:v>5987.5</c:v>
                </c:pt>
                <c:pt idx="116">
                  <c:v>5675</c:v>
                </c:pt>
                <c:pt idx="117">
                  <c:v>5512.5</c:v>
                </c:pt>
                <c:pt idx="118">
                  <c:v>5237.5</c:v>
                </c:pt>
                <c:pt idx="119">
                  <c:v>5125</c:v>
                </c:pt>
                <c:pt idx="120">
                  <c:v>4762.5</c:v>
                </c:pt>
                <c:pt idx="121">
                  <c:v>4412.5</c:v>
                </c:pt>
                <c:pt idx="122">
                  <c:v>4262.5</c:v>
                </c:pt>
                <c:pt idx="123">
                  <c:v>4262.5</c:v>
                </c:pt>
                <c:pt idx="124">
                  <c:v>4325</c:v>
                </c:pt>
                <c:pt idx="125">
                  <c:v>4337.5</c:v>
                </c:pt>
              </c:numCache>
            </c:numRef>
          </c:val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пш. 4 кл. Урал и Зауралье</c:v>
                </c:pt>
              </c:strCache>
            </c:strRef>
          </c:tx>
          <c:spPr>
            <a:ln w="38100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Sheet1!$A$2:$A$127</c:f>
              <c:numCache>
                <c:formatCode>dd/mm/yyyy</c:formatCode>
                <c:ptCount val="126"/>
                <c:pt idx="0">
                  <c:v>39920</c:v>
                </c:pt>
                <c:pt idx="1">
                  <c:v>39927</c:v>
                </c:pt>
                <c:pt idx="2">
                  <c:v>39933</c:v>
                </c:pt>
                <c:pt idx="3">
                  <c:v>39941</c:v>
                </c:pt>
                <c:pt idx="4">
                  <c:v>39948</c:v>
                </c:pt>
                <c:pt idx="5">
                  <c:v>39955</c:v>
                </c:pt>
                <c:pt idx="6">
                  <c:v>39962</c:v>
                </c:pt>
                <c:pt idx="7">
                  <c:v>39969</c:v>
                </c:pt>
                <c:pt idx="8">
                  <c:v>39975</c:v>
                </c:pt>
                <c:pt idx="9">
                  <c:v>39983</c:v>
                </c:pt>
                <c:pt idx="10">
                  <c:v>39990</c:v>
                </c:pt>
                <c:pt idx="11">
                  <c:v>39997</c:v>
                </c:pt>
                <c:pt idx="12">
                  <c:v>40004</c:v>
                </c:pt>
                <c:pt idx="13">
                  <c:v>40011</c:v>
                </c:pt>
                <c:pt idx="14">
                  <c:v>40018</c:v>
                </c:pt>
                <c:pt idx="15">
                  <c:v>40025</c:v>
                </c:pt>
                <c:pt idx="16">
                  <c:v>40032</c:v>
                </c:pt>
                <c:pt idx="17">
                  <c:v>40039</c:v>
                </c:pt>
                <c:pt idx="18">
                  <c:v>40046</c:v>
                </c:pt>
                <c:pt idx="19">
                  <c:v>40053</c:v>
                </c:pt>
                <c:pt idx="20">
                  <c:v>40060</c:v>
                </c:pt>
                <c:pt idx="21">
                  <c:v>40067</c:v>
                </c:pt>
                <c:pt idx="22">
                  <c:v>40074</c:v>
                </c:pt>
                <c:pt idx="23">
                  <c:v>40085</c:v>
                </c:pt>
                <c:pt idx="24">
                  <c:v>40088</c:v>
                </c:pt>
                <c:pt idx="25">
                  <c:v>40095</c:v>
                </c:pt>
                <c:pt idx="26">
                  <c:v>40102</c:v>
                </c:pt>
                <c:pt idx="27">
                  <c:v>40109</c:v>
                </c:pt>
                <c:pt idx="28">
                  <c:v>40116</c:v>
                </c:pt>
                <c:pt idx="29">
                  <c:v>40123</c:v>
                </c:pt>
                <c:pt idx="30">
                  <c:v>40130</c:v>
                </c:pt>
                <c:pt idx="31">
                  <c:v>40137</c:v>
                </c:pt>
                <c:pt idx="32">
                  <c:v>40144</c:v>
                </c:pt>
                <c:pt idx="33">
                  <c:v>40151</c:v>
                </c:pt>
                <c:pt idx="34">
                  <c:v>40158</c:v>
                </c:pt>
                <c:pt idx="35">
                  <c:v>40165</c:v>
                </c:pt>
                <c:pt idx="36">
                  <c:v>40172</c:v>
                </c:pt>
                <c:pt idx="37">
                  <c:v>40186</c:v>
                </c:pt>
                <c:pt idx="38">
                  <c:v>40193</c:v>
                </c:pt>
                <c:pt idx="39">
                  <c:v>40200</c:v>
                </c:pt>
                <c:pt idx="40">
                  <c:v>40207</c:v>
                </c:pt>
                <c:pt idx="41">
                  <c:v>40214</c:v>
                </c:pt>
                <c:pt idx="42">
                  <c:v>40221</c:v>
                </c:pt>
                <c:pt idx="43">
                  <c:v>40228</c:v>
                </c:pt>
                <c:pt idx="44">
                  <c:v>40236</c:v>
                </c:pt>
                <c:pt idx="45">
                  <c:v>40242</c:v>
                </c:pt>
                <c:pt idx="46">
                  <c:v>40249</c:v>
                </c:pt>
                <c:pt idx="47">
                  <c:v>40256</c:v>
                </c:pt>
                <c:pt idx="48">
                  <c:v>40263</c:v>
                </c:pt>
                <c:pt idx="49">
                  <c:v>40270</c:v>
                </c:pt>
                <c:pt idx="50">
                  <c:v>40277</c:v>
                </c:pt>
                <c:pt idx="51">
                  <c:v>40284</c:v>
                </c:pt>
                <c:pt idx="52">
                  <c:v>40291</c:v>
                </c:pt>
                <c:pt idx="53">
                  <c:v>40298</c:v>
                </c:pt>
                <c:pt idx="54">
                  <c:v>40305</c:v>
                </c:pt>
                <c:pt idx="55">
                  <c:v>40312</c:v>
                </c:pt>
                <c:pt idx="56">
                  <c:v>40319</c:v>
                </c:pt>
                <c:pt idx="57">
                  <c:v>40326</c:v>
                </c:pt>
                <c:pt idx="58">
                  <c:v>40333</c:v>
                </c:pt>
                <c:pt idx="59">
                  <c:v>40340</c:v>
                </c:pt>
                <c:pt idx="60">
                  <c:v>40347</c:v>
                </c:pt>
                <c:pt idx="61">
                  <c:v>40354</c:v>
                </c:pt>
                <c:pt idx="62">
                  <c:v>40361</c:v>
                </c:pt>
                <c:pt idx="63">
                  <c:v>40368</c:v>
                </c:pt>
                <c:pt idx="64">
                  <c:v>40375</c:v>
                </c:pt>
                <c:pt idx="65">
                  <c:v>40382</c:v>
                </c:pt>
                <c:pt idx="66">
                  <c:v>40389</c:v>
                </c:pt>
                <c:pt idx="67">
                  <c:v>40396</c:v>
                </c:pt>
                <c:pt idx="68">
                  <c:v>40403</c:v>
                </c:pt>
                <c:pt idx="69">
                  <c:v>40410</c:v>
                </c:pt>
                <c:pt idx="70">
                  <c:v>40417</c:v>
                </c:pt>
                <c:pt idx="71">
                  <c:v>40424</c:v>
                </c:pt>
                <c:pt idx="72">
                  <c:v>40431</c:v>
                </c:pt>
                <c:pt idx="73">
                  <c:v>40438</c:v>
                </c:pt>
                <c:pt idx="74">
                  <c:v>40445</c:v>
                </c:pt>
                <c:pt idx="75">
                  <c:v>40452</c:v>
                </c:pt>
                <c:pt idx="76">
                  <c:v>40459</c:v>
                </c:pt>
                <c:pt idx="77">
                  <c:v>40466</c:v>
                </c:pt>
                <c:pt idx="78">
                  <c:v>40473</c:v>
                </c:pt>
                <c:pt idx="79">
                  <c:v>40480</c:v>
                </c:pt>
                <c:pt idx="80">
                  <c:v>40487</c:v>
                </c:pt>
                <c:pt idx="81">
                  <c:v>40494</c:v>
                </c:pt>
                <c:pt idx="82">
                  <c:v>40501</c:v>
                </c:pt>
                <c:pt idx="83">
                  <c:v>40508</c:v>
                </c:pt>
                <c:pt idx="84">
                  <c:v>40515</c:v>
                </c:pt>
                <c:pt idx="85">
                  <c:v>40522</c:v>
                </c:pt>
                <c:pt idx="86">
                  <c:v>40529</c:v>
                </c:pt>
                <c:pt idx="87">
                  <c:v>40536</c:v>
                </c:pt>
                <c:pt idx="88">
                  <c:v>40554</c:v>
                </c:pt>
                <c:pt idx="89">
                  <c:v>40557</c:v>
                </c:pt>
                <c:pt idx="90">
                  <c:v>40564</c:v>
                </c:pt>
                <c:pt idx="91">
                  <c:v>40571</c:v>
                </c:pt>
                <c:pt idx="92">
                  <c:v>40578</c:v>
                </c:pt>
                <c:pt idx="93">
                  <c:v>40585</c:v>
                </c:pt>
                <c:pt idx="94">
                  <c:v>40592</c:v>
                </c:pt>
                <c:pt idx="95">
                  <c:v>40599</c:v>
                </c:pt>
                <c:pt idx="96">
                  <c:v>40607</c:v>
                </c:pt>
                <c:pt idx="97">
                  <c:v>40613</c:v>
                </c:pt>
                <c:pt idx="98">
                  <c:v>40620</c:v>
                </c:pt>
                <c:pt idx="99">
                  <c:v>40627</c:v>
                </c:pt>
                <c:pt idx="100">
                  <c:v>40634</c:v>
                </c:pt>
                <c:pt idx="101">
                  <c:v>40641</c:v>
                </c:pt>
                <c:pt idx="102">
                  <c:v>40648</c:v>
                </c:pt>
                <c:pt idx="103">
                  <c:v>40655</c:v>
                </c:pt>
                <c:pt idx="104">
                  <c:v>40662</c:v>
                </c:pt>
                <c:pt idx="105">
                  <c:v>40669</c:v>
                </c:pt>
                <c:pt idx="106">
                  <c:v>40676</c:v>
                </c:pt>
                <c:pt idx="107">
                  <c:v>40683</c:v>
                </c:pt>
                <c:pt idx="108">
                  <c:v>40690</c:v>
                </c:pt>
                <c:pt idx="109">
                  <c:v>40697</c:v>
                </c:pt>
                <c:pt idx="110">
                  <c:v>40704</c:v>
                </c:pt>
                <c:pt idx="111">
                  <c:v>40711</c:v>
                </c:pt>
                <c:pt idx="112">
                  <c:v>40718</c:v>
                </c:pt>
                <c:pt idx="113">
                  <c:v>40725</c:v>
                </c:pt>
                <c:pt idx="114">
                  <c:v>40732</c:v>
                </c:pt>
                <c:pt idx="115">
                  <c:v>40739</c:v>
                </c:pt>
                <c:pt idx="116">
                  <c:v>40746</c:v>
                </c:pt>
                <c:pt idx="117">
                  <c:v>40753</c:v>
                </c:pt>
                <c:pt idx="118">
                  <c:v>40760</c:v>
                </c:pt>
                <c:pt idx="119">
                  <c:v>40767</c:v>
                </c:pt>
                <c:pt idx="120">
                  <c:v>40774</c:v>
                </c:pt>
                <c:pt idx="121">
                  <c:v>40781</c:v>
                </c:pt>
                <c:pt idx="122">
                  <c:v>40788</c:v>
                </c:pt>
                <c:pt idx="123">
                  <c:v>40795</c:v>
                </c:pt>
                <c:pt idx="124">
                  <c:v>40802</c:v>
                </c:pt>
                <c:pt idx="125">
                  <c:v>40809</c:v>
                </c:pt>
              </c:numCache>
            </c:numRef>
          </c:cat>
          <c:val>
            <c:numRef>
              <c:f>Sheet1!$E$2:$E$127</c:f>
              <c:numCache>
                <c:formatCode>#,##0</c:formatCode>
                <c:ptCount val="126"/>
                <c:pt idx="0">
                  <c:v>4616.666666666667</c:v>
                </c:pt>
                <c:pt idx="1">
                  <c:v>4571.4285714285716</c:v>
                </c:pt>
                <c:pt idx="2">
                  <c:v>4571.4285714285716</c:v>
                </c:pt>
                <c:pt idx="3">
                  <c:v>4643.75</c:v>
                </c:pt>
                <c:pt idx="4">
                  <c:v>4562.5</c:v>
                </c:pt>
                <c:pt idx="5">
                  <c:v>4575</c:v>
                </c:pt>
                <c:pt idx="6">
                  <c:v>4725</c:v>
                </c:pt>
                <c:pt idx="7">
                  <c:v>4725</c:v>
                </c:pt>
                <c:pt idx="8">
                  <c:v>4700</c:v>
                </c:pt>
                <c:pt idx="9">
                  <c:v>4700</c:v>
                </c:pt>
                <c:pt idx="10">
                  <c:v>4675</c:v>
                </c:pt>
                <c:pt idx="11">
                  <c:v>4675</c:v>
                </c:pt>
                <c:pt idx="12">
                  <c:v>4687.5</c:v>
                </c:pt>
                <c:pt idx="13">
                  <c:v>4687.5</c:v>
                </c:pt>
                <c:pt idx="14">
                  <c:v>4687.5</c:v>
                </c:pt>
                <c:pt idx="15">
                  <c:v>4712.5</c:v>
                </c:pt>
                <c:pt idx="16">
                  <c:v>4600</c:v>
                </c:pt>
                <c:pt idx="17">
                  <c:v>4587.5</c:v>
                </c:pt>
                <c:pt idx="18">
                  <c:v>4550</c:v>
                </c:pt>
                <c:pt idx="19">
                  <c:v>4487.5</c:v>
                </c:pt>
                <c:pt idx="20">
                  <c:v>4362.5</c:v>
                </c:pt>
                <c:pt idx="21">
                  <c:v>4183.333333333333</c:v>
                </c:pt>
                <c:pt idx="22">
                  <c:v>4083.3333333333335</c:v>
                </c:pt>
                <c:pt idx="23">
                  <c:v>4066.6666666666665</c:v>
                </c:pt>
                <c:pt idx="24">
                  <c:v>3766.6666666666665</c:v>
                </c:pt>
                <c:pt idx="25">
                  <c:v>3516.6666666666665</c:v>
                </c:pt>
                <c:pt idx="26">
                  <c:v>3316.6666666666665</c:v>
                </c:pt>
                <c:pt idx="27">
                  <c:v>3240</c:v>
                </c:pt>
                <c:pt idx="28">
                  <c:v>3260</c:v>
                </c:pt>
                <c:pt idx="29">
                  <c:v>3300</c:v>
                </c:pt>
                <c:pt idx="30">
                  <c:v>3300</c:v>
                </c:pt>
                <c:pt idx="31">
                  <c:v>3233.3333333333335</c:v>
                </c:pt>
                <c:pt idx="32">
                  <c:v>3257.1428571428573</c:v>
                </c:pt>
                <c:pt idx="33">
                  <c:v>3300</c:v>
                </c:pt>
                <c:pt idx="34">
                  <c:v>3237.5</c:v>
                </c:pt>
                <c:pt idx="35">
                  <c:v>3262.5</c:v>
                </c:pt>
                <c:pt idx="36">
                  <c:v>3312.5</c:v>
                </c:pt>
                <c:pt idx="37">
                  <c:v>3312.5</c:v>
                </c:pt>
                <c:pt idx="38">
                  <c:v>3325</c:v>
                </c:pt>
                <c:pt idx="39">
                  <c:v>3337.5</c:v>
                </c:pt>
                <c:pt idx="40">
                  <c:v>3350</c:v>
                </c:pt>
                <c:pt idx="41">
                  <c:v>3350</c:v>
                </c:pt>
                <c:pt idx="42">
                  <c:v>3325</c:v>
                </c:pt>
                <c:pt idx="43">
                  <c:v>3306.25</c:v>
                </c:pt>
                <c:pt idx="44">
                  <c:v>3262.5</c:v>
                </c:pt>
                <c:pt idx="45">
                  <c:v>3250</c:v>
                </c:pt>
                <c:pt idx="46">
                  <c:v>3237.5</c:v>
                </c:pt>
                <c:pt idx="47">
                  <c:v>3112.5</c:v>
                </c:pt>
                <c:pt idx="48">
                  <c:v>2937.5</c:v>
                </c:pt>
                <c:pt idx="49">
                  <c:v>2862.5</c:v>
                </c:pt>
                <c:pt idx="50">
                  <c:v>2812.5</c:v>
                </c:pt>
                <c:pt idx="51">
                  <c:v>2700</c:v>
                </c:pt>
                <c:pt idx="52">
                  <c:v>2650</c:v>
                </c:pt>
                <c:pt idx="53">
                  <c:v>2650</c:v>
                </c:pt>
                <c:pt idx="54">
                  <c:v>2650</c:v>
                </c:pt>
                <c:pt idx="55">
                  <c:v>2700</c:v>
                </c:pt>
                <c:pt idx="56">
                  <c:v>2700</c:v>
                </c:pt>
                <c:pt idx="57">
                  <c:v>2750</c:v>
                </c:pt>
                <c:pt idx="58">
                  <c:v>2787.5</c:v>
                </c:pt>
                <c:pt idx="59">
                  <c:v>2850</c:v>
                </c:pt>
                <c:pt idx="60">
                  <c:v>2875</c:v>
                </c:pt>
                <c:pt idx="61">
                  <c:v>2900</c:v>
                </c:pt>
                <c:pt idx="62">
                  <c:v>2975</c:v>
                </c:pt>
                <c:pt idx="63">
                  <c:v>3625</c:v>
                </c:pt>
                <c:pt idx="64">
                  <c:v>3850</c:v>
                </c:pt>
                <c:pt idx="65">
                  <c:v>4500</c:v>
                </c:pt>
                <c:pt idx="66">
                  <c:v>4900</c:v>
                </c:pt>
                <c:pt idx="67">
                  <c:v>5433.333333333333</c:v>
                </c:pt>
                <c:pt idx="68">
                  <c:v>5850</c:v>
                </c:pt>
                <c:pt idx="69">
                  <c:v>6050</c:v>
                </c:pt>
                <c:pt idx="70">
                  <c:v>6142.8571428571431</c:v>
                </c:pt>
                <c:pt idx="71">
                  <c:v>6142.8571428571431</c:v>
                </c:pt>
                <c:pt idx="72">
                  <c:v>6128.5714285714284</c:v>
                </c:pt>
                <c:pt idx="73">
                  <c:v>6125</c:v>
                </c:pt>
                <c:pt idx="74">
                  <c:v>6187.5</c:v>
                </c:pt>
                <c:pt idx="75">
                  <c:v>6262.5</c:v>
                </c:pt>
                <c:pt idx="76">
                  <c:v>6325</c:v>
                </c:pt>
                <c:pt idx="77">
                  <c:v>6350</c:v>
                </c:pt>
                <c:pt idx="78">
                  <c:v>6437.5</c:v>
                </c:pt>
                <c:pt idx="79">
                  <c:v>6537.5</c:v>
                </c:pt>
                <c:pt idx="80">
                  <c:v>6725</c:v>
                </c:pt>
                <c:pt idx="81">
                  <c:v>6862.5</c:v>
                </c:pt>
                <c:pt idx="82">
                  <c:v>7025</c:v>
                </c:pt>
                <c:pt idx="83">
                  <c:v>7385.7142857142853</c:v>
                </c:pt>
                <c:pt idx="84">
                  <c:v>7642.8571428571431</c:v>
                </c:pt>
                <c:pt idx="85">
                  <c:v>7871.4285714285716</c:v>
                </c:pt>
                <c:pt idx="86">
                  <c:v>8042.8571428571431</c:v>
                </c:pt>
                <c:pt idx="87">
                  <c:v>8228.5714285714294</c:v>
                </c:pt>
                <c:pt idx="88">
                  <c:v>8242.8571428571431</c:v>
                </c:pt>
                <c:pt idx="89">
                  <c:v>8257.1428571428569</c:v>
                </c:pt>
                <c:pt idx="90">
                  <c:v>8412.5</c:v>
                </c:pt>
                <c:pt idx="91">
                  <c:v>8437.5</c:v>
                </c:pt>
                <c:pt idx="92">
                  <c:v>8418.75</c:v>
                </c:pt>
                <c:pt idx="93">
                  <c:v>8337.5</c:v>
                </c:pt>
                <c:pt idx="94">
                  <c:v>8262.5</c:v>
                </c:pt>
                <c:pt idx="95">
                  <c:v>8050</c:v>
                </c:pt>
                <c:pt idx="96">
                  <c:v>7787.5</c:v>
                </c:pt>
                <c:pt idx="97">
                  <c:v>7700</c:v>
                </c:pt>
                <c:pt idx="98">
                  <c:v>7525</c:v>
                </c:pt>
                <c:pt idx="99">
                  <c:v>7212.5</c:v>
                </c:pt>
                <c:pt idx="100">
                  <c:v>7075</c:v>
                </c:pt>
                <c:pt idx="101">
                  <c:v>6875</c:v>
                </c:pt>
                <c:pt idx="102">
                  <c:v>6587.5</c:v>
                </c:pt>
                <c:pt idx="103">
                  <c:v>6387.5</c:v>
                </c:pt>
                <c:pt idx="104">
                  <c:v>6350</c:v>
                </c:pt>
                <c:pt idx="105">
                  <c:v>6275</c:v>
                </c:pt>
                <c:pt idx="106">
                  <c:v>6175</c:v>
                </c:pt>
                <c:pt idx="107">
                  <c:v>6150</c:v>
                </c:pt>
                <c:pt idx="108">
                  <c:v>6125</c:v>
                </c:pt>
                <c:pt idx="109">
                  <c:v>6150</c:v>
                </c:pt>
                <c:pt idx="110">
                  <c:v>6200</c:v>
                </c:pt>
                <c:pt idx="111">
                  <c:v>6162.5</c:v>
                </c:pt>
                <c:pt idx="112">
                  <c:v>6150</c:v>
                </c:pt>
                <c:pt idx="113">
                  <c:v>6112.5</c:v>
                </c:pt>
                <c:pt idx="114">
                  <c:v>6012.5</c:v>
                </c:pt>
                <c:pt idx="115">
                  <c:v>5787.5</c:v>
                </c:pt>
                <c:pt idx="116">
                  <c:v>5475</c:v>
                </c:pt>
                <c:pt idx="117">
                  <c:v>5287.5</c:v>
                </c:pt>
                <c:pt idx="118">
                  <c:v>5062.5</c:v>
                </c:pt>
                <c:pt idx="119">
                  <c:v>4900</c:v>
                </c:pt>
                <c:pt idx="120">
                  <c:v>4512.5</c:v>
                </c:pt>
                <c:pt idx="121">
                  <c:v>4125</c:v>
                </c:pt>
                <c:pt idx="122">
                  <c:v>3937.5</c:v>
                </c:pt>
                <c:pt idx="123">
                  <c:v>3931.25</c:v>
                </c:pt>
                <c:pt idx="124">
                  <c:v>4000</c:v>
                </c:pt>
                <c:pt idx="125">
                  <c:v>4025</c:v>
                </c:pt>
              </c:numCache>
            </c:numRef>
          </c:val>
        </c:ser>
        <c:marker val="1"/>
        <c:axId val="93807744"/>
        <c:axId val="93811456"/>
      </c:lineChart>
      <c:catAx>
        <c:axId val="93643520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93785472"/>
        <c:crossesAt val="0"/>
        <c:lblAlgn val="ctr"/>
        <c:lblOffset val="100"/>
        <c:tickLblSkip val="5"/>
        <c:tickMarkSkip val="5"/>
      </c:catAx>
      <c:valAx>
        <c:axId val="93785472"/>
        <c:scaling>
          <c:orientation val="minMax"/>
          <c:max val="9000"/>
          <c:min val="250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3643520"/>
        <c:crosses val="autoZero"/>
        <c:crossBetween val="midCat"/>
        <c:majorUnit val="500"/>
        <c:minorUnit val="200"/>
      </c:valAx>
      <c:catAx>
        <c:axId val="93807744"/>
        <c:scaling>
          <c:orientation val="minMax"/>
        </c:scaling>
        <c:delete val="1"/>
        <c:axPos val="b"/>
        <c:numFmt formatCode="dd/mm/yyyy" sourceLinked="1"/>
        <c:tickLblPos val="none"/>
        <c:crossAx val="93811456"/>
        <c:crosses val="autoZero"/>
        <c:lblAlgn val="ctr"/>
        <c:lblOffset val="100"/>
      </c:catAx>
      <c:valAx>
        <c:axId val="93811456"/>
        <c:scaling>
          <c:orientation val="minMax"/>
          <c:max val="9000"/>
          <c:min val="2500"/>
        </c:scaling>
        <c:axPos val="r"/>
        <c:numFmt formatCode="#,##0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3807744"/>
        <c:crosses val="max"/>
        <c:crossBetween val="midCat"/>
      </c:valAx>
    </c:plotArea>
    <c:legend>
      <c:legendPos val="r"/>
      <c:layout>
        <c:manualLayout>
          <c:xMode val="edge"/>
          <c:yMode val="edge"/>
          <c:x val="7.4871367251559517E-2"/>
          <c:y val="0.11592873006259002"/>
          <c:w val="0.35046048895930915"/>
          <c:h val="0.20090874049224883"/>
        </c:manualLayout>
      </c:layout>
      <c:spPr>
        <a:solidFill>
          <a:schemeClr val="bg1">
            <a:lumMod val="95000"/>
            <a:alpha val="80000"/>
          </a:schemeClr>
        </a:solidFill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Динамика цен на пшеницу</a:t>
            </a:r>
            <a:endParaRPr lang="en-US"/>
          </a:p>
          <a:p>
            <a:pPr>
              <a:defRPr/>
            </a:pPr>
            <a:r>
              <a:rPr lang="en-US"/>
              <a:t> Prices for wheat </a:t>
            </a:r>
            <a:r>
              <a:rPr lang="ru-RU"/>
              <a:t>, $/</a:t>
            </a:r>
            <a:r>
              <a:rPr lang="en-US"/>
              <a:t>t FOB</a:t>
            </a:r>
            <a:endParaRPr lang="ru-RU"/>
          </a:p>
        </c:rich>
      </c:tx>
      <c:layout>
        <c:manualLayout>
          <c:xMode val="edge"/>
          <c:yMode val="edge"/>
          <c:x val="6.947193833205316E-2"/>
          <c:y val="2.165032900260461E-2"/>
        </c:manualLayout>
      </c:layout>
      <c:overlay val="1"/>
      <c:spPr>
        <a:solidFill>
          <a:sysClr val="window" lastClr="FFFFFF">
            <a:lumMod val="95000"/>
            <a:alpha val="70000"/>
          </a:sysClr>
        </a:solidFill>
      </c:spPr>
    </c:title>
    <c:plotArea>
      <c:layout>
        <c:manualLayout>
          <c:layoutTarget val="inner"/>
          <c:xMode val="edge"/>
          <c:yMode val="edge"/>
          <c:x val="8.2143117526974119E-2"/>
          <c:y val="2.0588553681308863E-2"/>
          <c:w val="0.91785688247303165"/>
          <c:h val="0.7747890378810052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SRW</c:v>
                </c:pt>
              </c:strCache>
            </c:strRef>
          </c:tx>
          <c:spPr>
            <a:ln w="31750">
              <a:solidFill>
                <a:schemeClr val="tx2"/>
              </a:solidFill>
            </a:ln>
          </c:spPr>
          <c:marker>
            <c:symbol val="none"/>
          </c:marker>
          <c:cat>
            <c:numRef>
              <c:f>Лист1!$A$2:$A$108</c:f>
              <c:numCache>
                <c:formatCode>dd/mm/yyyy</c:formatCode>
                <c:ptCount val="107"/>
                <c:pt idx="0">
                  <c:v>40067</c:v>
                </c:pt>
                <c:pt idx="1">
                  <c:v>40074</c:v>
                </c:pt>
                <c:pt idx="2">
                  <c:v>40081</c:v>
                </c:pt>
                <c:pt idx="3">
                  <c:v>40088</c:v>
                </c:pt>
                <c:pt idx="4">
                  <c:v>40095</c:v>
                </c:pt>
                <c:pt idx="5">
                  <c:v>40102</c:v>
                </c:pt>
                <c:pt idx="6">
                  <c:v>40109</c:v>
                </c:pt>
                <c:pt idx="7">
                  <c:v>40116</c:v>
                </c:pt>
                <c:pt idx="8">
                  <c:v>40123</c:v>
                </c:pt>
                <c:pt idx="9">
                  <c:v>40130</c:v>
                </c:pt>
                <c:pt idx="10">
                  <c:v>40137</c:v>
                </c:pt>
                <c:pt idx="11">
                  <c:v>40144</c:v>
                </c:pt>
                <c:pt idx="12">
                  <c:v>40151</c:v>
                </c:pt>
                <c:pt idx="13">
                  <c:v>40158</c:v>
                </c:pt>
                <c:pt idx="14">
                  <c:v>40165</c:v>
                </c:pt>
                <c:pt idx="15">
                  <c:v>40175</c:v>
                </c:pt>
                <c:pt idx="16">
                  <c:v>40182</c:v>
                </c:pt>
                <c:pt idx="17">
                  <c:v>40186</c:v>
                </c:pt>
                <c:pt idx="18">
                  <c:v>40193</c:v>
                </c:pt>
                <c:pt idx="19">
                  <c:v>40200</c:v>
                </c:pt>
                <c:pt idx="20">
                  <c:v>40207</c:v>
                </c:pt>
                <c:pt idx="21">
                  <c:v>40214</c:v>
                </c:pt>
                <c:pt idx="22">
                  <c:v>40221</c:v>
                </c:pt>
                <c:pt idx="23">
                  <c:v>40228</c:v>
                </c:pt>
                <c:pt idx="24">
                  <c:v>40235</c:v>
                </c:pt>
                <c:pt idx="25">
                  <c:v>40242</c:v>
                </c:pt>
                <c:pt idx="26">
                  <c:v>40249</c:v>
                </c:pt>
                <c:pt idx="27">
                  <c:v>40228</c:v>
                </c:pt>
                <c:pt idx="28">
                  <c:v>40263</c:v>
                </c:pt>
                <c:pt idx="29">
                  <c:v>40270</c:v>
                </c:pt>
                <c:pt idx="30">
                  <c:v>40277</c:v>
                </c:pt>
                <c:pt idx="31">
                  <c:v>40284</c:v>
                </c:pt>
                <c:pt idx="32">
                  <c:v>40291</c:v>
                </c:pt>
                <c:pt idx="33">
                  <c:v>40298</c:v>
                </c:pt>
                <c:pt idx="34">
                  <c:v>40305</c:v>
                </c:pt>
                <c:pt idx="35">
                  <c:v>40312</c:v>
                </c:pt>
                <c:pt idx="36">
                  <c:v>40319</c:v>
                </c:pt>
                <c:pt idx="37">
                  <c:v>40326</c:v>
                </c:pt>
                <c:pt idx="38">
                  <c:v>40333</c:v>
                </c:pt>
                <c:pt idx="39">
                  <c:v>40340</c:v>
                </c:pt>
                <c:pt idx="40">
                  <c:v>40347</c:v>
                </c:pt>
                <c:pt idx="41">
                  <c:v>40354</c:v>
                </c:pt>
                <c:pt idx="42">
                  <c:v>40361</c:v>
                </c:pt>
                <c:pt idx="43">
                  <c:v>40368</c:v>
                </c:pt>
                <c:pt idx="44">
                  <c:v>40375</c:v>
                </c:pt>
                <c:pt idx="45">
                  <c:v>40382</c:v>
                </c:pt>
                <c:pt idx="46">
                  <c:v>40389</c:v>
                </c:pt>
                <c:pt idx="47">
                  <c:v>40396</c:v>
                </c:pt>
                <c:pt idx="48">
                  <c:v>40403</c:v>
                </c:pt>
                <c:pt idx="49">
                  <c:v>40410</c:v>
                </c:pt>
                <c:pt idx="50">
                  <c:v>40417</c:v>
                </c:pt>
                <c:pt idx="51">
                  <c:v>40424</c:v>
                </c:pt>
                <c:pt idx="52">
                  <c:v>40431</c:v>
                </c:pt>
                <c:pt idx="53">
                  <c:v>40438</c:v>
                </c:pt>
                <c:pt idx="54">
                  <c:v>40445</c:v>
                </c:pt>
                <c:pt idx="55">
                  <c:v>40452</c:v>
                </c:pt>
                <c:pt idx="56">
                  <c:v>40459</c:v>
                </c:pt>
                <c:pt idx="57">
                  <c:v>40466</c:v>
                </c:pt>
                <c:pt idx="58">
                  <c:v>40473</c:v>
                </c:pt>
                <c:pt idx="59">
                  <c:v>40480</c:v>
                </c:pt>
                <c:pt idx="60">
                  <c:v>40487</c:v>
                </c:pt>
                <c:pt idx="61">
                  <c:v>40494</c:v>
                </c:pt>
                <c:pt idx="62">
                  <c:v>40501</c:v>
                </c:pt>
                <c:pt idx="63">
                  <c:v>40508</c:v>
                </c:pt>
                <c:pt idx="64">
                  <c:v>40515</c:v>
                </c:pt>
                <c:pt idx="65">
                  <c:v>40522</c:v>
                </c:pt>
                <c:pt idx="66">
                  <c:v>40529</c:v>
                </c:pt>
                <c:pt idx="67">
                  <c:v>40535</c:v>
                </c:pt>
                <c:pt idx="68">
                  <c:v>40543</c:v>
                </c:pt>
                <c:pt idx="69">
                  <c:v>40550</c:v>
                </c:pt>
                <c:pt idx="70">
                  <c:v>40557</c:v>
                </c:pt>
                <c:pt idx="71">
                  <c:v>40564</c:v>
                </c:pt>
                <c:pt idx="72">
                  <c:v>40571</c:v>
                </c:pt>
                <c:pt idx="73">
                  <c:v>40578</c:v>
                </c:pt>
                <c:pt idx="74">
                  <c:v>40585</c:v>
                </c:pt>
                <c:pt idx="75">
                  <c:v>40592</c:v>
                </c:pt>
                <c:pt idx="76">
                  <c:v>40599</c:v>
                </c:pt>
                <c:pt idx="77">
                  <c:v>40606</c:v>
                </c:pt>
                <c:pt idx="78">
                  <c:v>40613</c:v>
                </c:pt>
                <c:pt idx="79">
                  <c:v>40620</c:v>
                </c:pt>
                <c:pt idx="80">
                  <c:v>40627</c:v>
                </c:pt>
                <c:pt idx="81">
                  <c:v>40634</c:v>
                </c:pt>
                <c:pt idx="82">
                  <c:v>40641</c:v>
                </c:pt>
                <c:pt idx="83">
                  <c:v>40648</c:v>
                </c:pt>
                <c:pt idx="84">
                  <c:v>40654</c:v>
                </c:pt>
                <c:pt idx="85">
                  <c:v>40662</c:v>
                </c:pt>
                <c:pt idx="86">
                  <c:v>40669</c:v>
                </c:pt>
                <c:pt idx="87">
                  <c:v>40676</c:v>
                </c:pt>
                <c:pt idx="88">
                  <c:v>40683</c:v>
                </c:pt>
                <c:pt idx="89">
                  <c:v>40690</c:v>
                </c:pt>
                <c:pt idx="90">
                  <c:v>40697</c:v>
                </c:pt>
                <c:pt idx="91">
                  <c:v>40704</c:v>
                </c:pt>
                <c:pt idx="92">
                  <c:v>40711</c:v>
                </c:pt>
                <c:pt idx="93">
                  <c:v>40718</c:v>
                </c:pt>
                <c:pt idx="94">
                  <c:v>40725</c:v>
                </c:pt>
                <c:pt idx="95">
                  <c:v>40732</c:v>
                </c:pt>
                <c:pt idx="96">
                  <c:v>40739</c:v>
                </c:pt>
                <c:pt idx="97">
                  <c:v>40746</c:v>
                </c:pt>
                <c:pt idx="98">
                  <c:v>40753</c:v>
                </c:pt>
                <c:pt idx="99">
                  <c:v>40760</c:v>
                </c:pt>
                <c:pt idx="100">
                  <c:v>40767</c:v>
                </c:pt>
                <c:pt idx="101">
                  <c:v>40774</c:v>
                </c:pt>
                <c:pt idx="102">
                  <c:v>40781</c:v>
                </c:pt>
                <c:pt idx="103">
                  <c:v>40788</c:v>
                </c:pt>
                <c:pt idx="104">
                  <c:v>40795</c:v>
                </c:pt>
                <c:pt idx="105">
                  <c:v>40802</c:v>
                </c:pt>
                <c:pt idx="106">
                  <c:v>40809</c:v>
                </c:pt>
              </c:numCache>
            </c:numRef>
          </c:cat>
          <c:val>
            <c:numRef>
              <c:f>Лист1!$B$2:$B$108</c:f>
              <c:numCache>
                <c:formatCode>General</c:formatCode>
                <c:ptCount val="107"/>
                <c:pt idx="0">
                  <c:v>168</c:v>
                </c:pt>
                <c:pt idx="1">
                  <c:v>168</c:v>
                </c:pt>
                <c:pt idx="2">
                  <c:v>163</c:v>
                </c:pt>
                <c:pt idx="3">
                  <c:v>162</c:v>
                </c:pt>
                <c:pt idx="4">
                  <c:v>170</c:v>
                </c:pt>
                <c:pt idx="5">
                  <c:v>187</c:v>
                </c:pt>
                <c:pt idx="6">
                  <c:v>201</c:v>
                </c:pt>
                <c:pt idx="7">
                  <c:v>189</c:v>
                </c:pt>
                <c:pt idx="8">
                  <c:v>194</c:v>
                </c:pt>
                <c:pt idx="9">
                  <c:v>216</c:v>
                </c:pt>
                <c:pt idx="10">
                  <c:v>222</c:v>
                </c:pt>
                <c:pt idx="11">
                  <c:v>220</c:v>
                </c:pt>
                <c:pt idx="12">
                  <c:v>214</c:v>
                </c:pt>
                <c:pt idx="13">
                  <c:v>212</c:v>
                </c:pt>
                <c:pt idx="14">
                  <c:v>211</c:v>
                </c:pt>
                <c:pt idx="15">
                  <c:v>215</c:v>
                </c:pt>
                <c:pt idx="16">
                  <c:v>220</c:v>
                </c:pt>
                <c:pt idx="17">
                  <c:v>224</c:v>
                </c:pt>
                <c:pt idx="18">
                  <c:v>200</c:v>
                </c:pt>
                <c:pt idx="19">
                  <c:v>196</c:v>
                </c:pt>
                <c:pt idx="20">
                  <c:v>189</c:v>
                </c:pt>
                <c:pt idx="21">
                  <c:v>190</c:v>
                </c:pt>
                <c:pt idx="22">
                  <c:v>193</c:v>
                </c:pt>
                <c:pt idx="23">
                  <c:v>198</c:v>
                </c:pt>
                <c:pt idx="24">
                  <c:v>206</c:v>
                </c:pt>
                <c:pt idx="25">
                  <c:v>199</c:v>
                </c:pt>
                <c:pt idx="26">
                  <c:v>194</c:v>
                </c:pt>
                <c:pt idx="27">
                  <c:v>198</c:v>
                </c:pt>
                <c:pt idx="28">
                  <c:v>191</c:v>
                </c:pt>
                <c:pt idx="29">
                  <c:v>184</c:v>
                </c:pt>
                <c:pt idx="30">
                  <c:v>190</c:v>
                </c:pt>
                <c:pt idx="31">
                  <c:v>199</c:v>
                </c:pt>
                <c:pt idx="32">
                  <c:v>200</c:v>
                </c:pt>
                <c:pt idx="33">
                  <c:v>195</c:v>
                </c:pt>
                <c:pt idx="34">
                  <c:v>199</c:v>
                </c:pt>
                <c:pt idx="35">
                  <c:v>190</c:v>
                </c:pt>
                <c:pt idx="36">
                  <c:v>194</c:v>
                </c:pt>
                <c:pt idx="37">
                  <c:v>192</c:v>
                </c:pt>
                <c:pt idx="38">
                  <c:v>182</c:v>
                </c:pt>
                <c:pt idx="39">
                  <c:v>182</c:v>
                </c:pt>
                <c:pt idx="40">
                  <c:v>194</c:v>
                </c:pt>
                <c:pt idx="41">
                  <c:v>192</c:v>
                </c:pt>
                <c:pt idx="42">
                  <c:v>203</c:v>
                </c:pt>
                <c:pt idx="43">
                  <c:v>216</c:v>
                </c:pt>
                <c:pt idx="44">
                  <c:v>234</c:v>
                </c:pt>
                <c:pt idx="45">
                  <c:v>237</c:v>
                </c:pt>
                <c:pt idx="46">
                  <c:v>260</c:v>
                </c:pt>
                <c:pt idx="47">
                  <c:v>281</c:v>
                </c:pt>
                <c:pt idx="48">
                  <c:v>278</c:v>
                </c:pt>
                <c:pt idx="49">
                  <c:v>272</c:v>
                </c:pt>
                <c:pt idx="50">
                  <c:v>273</c:v>
                </c:pt>
                <c:pt idx="51">
                  <c:v>291</c:v>
                </c:pt>
                <c:pt idx="52">
                  <c:v>287</c:v>
                </c:pt>
                <c:pt idx="53">
                  <c:v>303</c:v>
                </c:pt>
                <c:pt idx="54">
                  <c:v>296</c:v>
                </c:pt>
                <c:pt idx="55">
                  <c:v>272</c:v>
                </c:pt>
                <c:pt idx="56">
                  <c:v>296</c:v>
                </c:pt>
                <c:pt idx="57">
                  <c:v>288</c:v>
                </c:pt>
                <c:pt idx="58">
                  <c:v>276</c:v>
                </c:pt>
                <c:pt idx="59">
                  <c:v>297</c:v>
                </c:pt>
                <c:pt idx="60">
                  <c:v>303</c:v>
                </c:pt>
                <c:pt idx="61">
                  <c:v>286</c:v>
                </c:pt>
                <c:pt idx="62">
                  <c:v>281</c:v>
                </c:pt>
                <c:pt idx="63">
                  <c:v>282</c:v>
                </c:pt>
                <c:pt idx="64">
                  <c:v>317</c:v>
                </c:pt>
                <c:pt idx="65">
                  <c:v>318</c:v>
                </c:pt>
                <c:pt idx="66">
                  <c:v>307</c:v>
                </c:pt>
                <c:pt idx="67">
                  <c:v>318</c:v>
                </c:pt>
                <c:pt idx="68">
                  <c:v>316</c:v>
                </c:pt>
                <c:pt idx="69">
                  <c:v>316</c:v>
                </c:pt>
                <c:pt idx="70">
                  <c:v>315</c:v>
                </c:pt>
                <c:pt idx="71">
                  <c:v>334</c:v>
                </c:pt>
                <c:pt idx="72">
                  <c:v>335</c:v>
                </c:pt>
                <c:pt idx="73">
                  <c:v>350</c:v>
                </c:pt>
                <c:pt idx="74">
                  <c:v>355</c:v>
                </c:pt>
                <c:pt idx="75">
                  <c:v>339</c:v>
                </c:pt>
                <c:pt idx="76">
                  <c:v>322</c:v>
                </c:pt>
                <c:pt idx="77">
                  <c:v>331</c:v>
                </c:pt>
                <c:pt idx="78">
                  <c:v>296</c:v>
                </c:pt>
                <c:pt idx="79">
                  <c:v>302</c:v>
                </c:pt>
                <c:pt idx="80">
                  <c:v>310</c:v>
                </c:pt>
                <c:pt idx="81">
                  <c:v>321</c:v>
                </c:pt>
                <c:pt idx="82">
                  <c:v>329</c:v>
                </c:pt>
                <c:pt idx="83">
                  <c:v>310</c:v>
                </c:pt>
                <c:pt idx="84">
                  <c:v>329</c:v>
                </c:pt>
                <c:pt idx="85">
                  <c:v>314</c:v>
                </c:pt>
                <c:pt idx="86">
                  <c:v>303</c:v>
                </c:pt>
                <c:pt idx="87">
                  <c:v>296</c:v>
                </c:pt>
                <c:pt idx="88">
                  <c:v>326</c:v>
                </c:pt>
                <c:pt idx="89">
                  <c:v>338</c:v>
                </c:pt>
                <c:pt idx="90">
                  <c:v>321</c:v>
                </c:pt>
                <c:pt idx="91">
                  <c:v>303</c:v>
                </c:pt>
                <c:pt idx="92">
                  <c:v>282</c:v>
                </c:pt>
                <c:pt idx="93">
                  <c:v>265</c:v>
                </c:pt>
                <c:pt idx="94">
                  <c:v>246</c:v>
                </c:pt>
                <c:pt idx="95">
                  <c:v>268</c:v>
                </c:pt>
                <c:pt idx="96">
                  <c:v>285</c:v>
                </c:pt>
                <c:pt idx="97">
                  <c:v>278</c:v>
                </c:pt>
                <c:pt idx="98">
                  <c:v>271</c:v>
                </c:pt>
                <c:pt idx="99">
                  <c:v>275</c:v>
                </c:pt>
                <c:pt idx="100">
                  <c:v>280</c:v>
                </c:pt>
                <c:pt idx="101">
                  <c:v>294</c:v>
                </c:pt>
                <c:pt idx="102">
                  <c:v>300</c:v>
                </c:pt>
                <c:pt idx="103">
                  <c:v>288</c:v>
                </c:pt>
                <c:pt idx="104">
                  <c:v>281</c:v>
                </c:pt>
                <c:pt idx="105">
                  <c:v>277</c:v>
                </c:pt>
                <c:pt idx="106">
                  <c:v>261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French MWheat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Лист1!$A$2:$A$108</c:f>
              <c:numCache>
                <c:formatCode>dd/mm/yyyy</c:formatCode>
                <c:ptCount val="107"/>
                <c:pt idx="0">
                  <c:v>40067</c:v>
                </c:pt>
                <c:pt idx="1">
                  <c:v>40074</c:v>
                </c:pt>
                <c:pt idx="2">
                  <c:v>40081</c:v>
                </c:pt>
                <c:pt idx="3">
                  <c:v>40088</c:v>
                </c:pt>
                <c:pt idx="4">
                  <c:v>40095</c:v>
                </c:pt>
                <c:pt idx="5">
                  <c:v>40102</c:v>
                </c:pt>
                <c:pt idx="6">
                  <c:v>40109</c:v>
                </c:pt>
                <c:pt idx="7">
                  <c:v>40116</c:v>
                </c:pt>
                <c:pt idx="8">
                  <c:v>40123</c:v>
                </c:pt>
                <c:pt idx="9">
                  <c:v>40130</c:v>
                </c:pt>
                <c:pt idx="10">
                  <c:v>40137</c:v>
                </c:pt>
                <c:pt idx="11">
                  <c:v>40144</c:v>
                </c:pt>
                <c:pt idx="12">
                  <c:v>40151</c:v>
                </c:pt>
                <c:pt idx="13">
                  <c:v>40158</c:v>
                </c:pt>
                <c:pt idx="14">
                  <c:v>40165</c:v>
                </c:pt>
                <c:pt idx="15">
                  <c:v>40175</c:v>
                </c:pt>
                <c:pt idx="16">
                  <c:v>40182</c:v>
                </c:pt>
                <c:pt idx="17">
                  <c:v>40186</c:v>
                </c:pt>
                <c:pt idx="18">
                  <c:v>40193</c:v>
                </c:pt>
                <c:pt idx="19">
                  <c:v>40200</c:v>
                </c:pt>
                <c:pt idx="20">
                  <c:v>40207</c:v>
                </c:pt>
                <c:pt idx="21">
                  <c:v>40214</c:v>
                </c:pt>
                <c:pt idx="22">
                  <c:v>40221</c:v>
                </c:pt>
                <c:pt idx="23">
                  <c:v>40228</c:v>
                </c:pt>
                <c:pt idx="24">
                  <c:v>40235</c:v>
                </c:pt>
                <c:pt idx="25">
                  <c:v>40242</c:v>
                </c:pt>
                <c:pt idx="26">
                  <c:v>40249</c:v>
                </c:pt>
                <c:pt idx="27">
                  <c:v>40228</c:v>
                </c:pt>
                <c:pt idx="28">
                  <c:v>40263</c:v>
                </c:pt>
                <c:pt idx="29">
                  <c:v>40270</c:v>
                </c:pt>
                <c:pt idx="30">
                  <c:v>40277</c:v>
                </c:pt>
                <c:pt idx="31">
                  <c:v>40284</c:v>
                </c:pt>
                <c:pt idx="32">
                  <c:v>40291</c:v>
                </c:pt>
                <c:pt idx="33">
                  <c:v>40298</c:v>
                </c:pt>
                <c:pt idx="34">
                  <c:v>40305</c:v>
                </c:pt>
                <c:pt idx="35">
                  <c:v>40312</c:v>
                </c:pt>
                <c:pt idx="36">
                  <c:v>40319</c:v>
                </c:pt>
                <c:pt idx="37">
                  <c:v>40326</c:v>
                </c:pt>
                <c:pt idx="38">
                  <c:v>40333</c:v>
                </c:pt>
                <c:pt idx="39">
                  <c:v>40340</c:v>
                </c:pt>
                <c:pt idx="40">
                  <c:v>40347</c:v>
                </c:pt>
                <c:pt idx="41">
                  <c:v>40354</c:v>
                </c:pt>
                <c:pt idx="42">
                  <c:v>40361</c:v>
                </c:pt>
                <c:pt idx="43">
                  <c:v>40368</c:v>
                </c:pt>
                <c:pt idx="44">
                  <c:v>40375</c:v>
                </c:pt>
                <c:pt idx="45">
                  <c:v>40382</c:v>
                </c:pt>
                <c:pt idx="46">
                  <c:v>40389</c:v>
                </c:pt>
                <c:pt idx="47">
                  <c:v>40396</c:v>
                </c:pt>
                <c:pt idx="48">
                  <c:v>40403</c:v>
                </c:pt>
                <c:pt idx="49">
                  <c:v>40410</c:v>
                </c:pt>
                <c:pt idx="50">
                  <c:v>40417</c:v>
                </c:pt>
                <c:pt idx="51">
                  <c:v>40424</c:v>
                </c:pt>
                <c:pt idx="52">
                  <c:v>40431</c:v>
                </c:pt>
                <c:pt idx="53">
                  <c:v>40438</c:v>
                </c:pt>
                <c:pt idx="54">
                  <c:v>40445</c:v>
                </c:pt>
                <c:pt idx="55">
                  <c:v>40452</c:v>
                </c:pt>
                <c:pt idx="56">
                  <c:v>40459</c:v>
                </c:pt>
                <c:pt idx="57">
                  <c:v>40466</c:v>
                </c:pt>
                <c:pt idx="58">
                  <c:v>40473</c:v>
                </c:pt>
                <c:pt idx="59">
                  <c:v>40480</c:v>
                </c:pt>
                <c:pt idx="60">
                  <c:v>40487</c:v>
                </c:pt>
                <c:pt idx="61">
                  <c:v>40494</c:v>
                </c:pt>
                <c:pt idx="62">
                  <c:v>40501</c:v>
                </c:pt>
                <c:pt idx="63">
                  <c:v>40508</c:v>
                </c:pt>
                <c:pt idx="64">
                  <c:v>40515</c:v>
                </c:pt>
                <c:pt idx="65">
                  <c:v>40522</c:v>
                </c:pt>
                <c:pt idx="66">
                  <c:v>40529</c:v>
                </c:pt>
                <c:pt idx="67">
                  <c:v>40535</c:v>
                </c:pt>
                <c:pt idx="68">
                  <c:v>40543</c:v>
                </c:pt>
                <c:pt idx="69">
                  <c:v>40550</c:v>
                </c:pt>
                <c:pt idx="70">
                  <c:v>40557</c:v>
                </c:pt>
                <c:pt idx="71">
                  <c:v>40564</c:v>
                </c:pt>
                <c:pt idx="72">
                  <c:v>40571</c:v>
                </c:pt>
                <c:pt idx="73">
                  <c:v>40578</c:v>
                </c:pt>
                <c:pt idx="74">
                  <c:v>40585</c:v>
                </c:pt>
                <c:pt idx="75">
                  <c:v>40592</c:v>
                </c:pt>
                <c:pt idx="76">
                  <c:v>40599</c:v>
                </c:pt>
                <c:pt idx="77">
                  <c:v>40606</c:v>
                </c:pt>
                <c:pt idx="78">
                  <c:v>40613</c:v>
                </c:pt>
                <c:pt idx="79">
                  <c:v>40620</c:v>
                </c:pt>
                <c:pt idx="80">
                  <c:v>40627</c:v>
                </c:pt>
                <c:pt idx="81">
                  <c:v>40634</c:v>
                </c:pt>
                <c:pt idx="82">
                  <c:v>40641</c:v>
                </c:pt>
                <c:pt idx="83">
                  <c:v>40648</c:v>
                </c:pt>
                <c:pt idx="84">
                  <c:v>40654</c:v>
                </c:pt>
                <c:pt idx="85">
                  <c:v>40662</c:v>
                </c:pt>
                <c:pt idx="86">
                  <c:v>40669</c:v>
                </c:pt>
                <c:pt idx="87">
                  <c:v>40676</c:v>
                </c:pt>
                <c:pt idx="88">
                  <c:v>40683</c:v>
                </c:pt>
                <c:pt idx="89">
                  <c:v>40690</c:v>
                </c:pt>
                <c:pt idx="90">
                  <c:v>40697</c:v>
                </c:pt>
                <c:pt idx="91">
                  <c:v>40704</c:v>
                </c:pt>
                <c:pt idx="92">
                  <c:v>40711</c:v>
                </c:pt>
                <c:pt idx="93">
                  <c:v>40718</c:v>
                </c:pt>
                <c:pt idx="94">
                  <c:v>40725</c:v>
                </c:pt>
                <c:pt idx="95">
                  <c:v>40732</c:v>
                </c:pt>
                <c:pt idx="96">
                  <c:v>40739</c:v>
                </c:pt>
                <c:pt idx="97">
                  <c:v>40746</c:v>
                </c:pt>
                <c:pt idx="98">
                  <c:v>40753</c:v>
                </c:pt>
                <c:pt idx="99">
                  <c:v>40760</c:v>
                </c:pt>
                <c:pt idx="100">
                  <c:v>40767</c:v>
                </c:pt>
                <c:pt idx="101">
                  <c:v>40774</c:v>
                </c:pt>
                <c:pt idx="102">
                  <c:v>40781</c:v>
                </c:pt>
                <c:pt idx="103">
                  <c:v>40788</c:v>
                </c:pt>
                <c:pt idx="104">
                  <c:v>40795</c:v>
                </c:pt>
                <c:pt idx="105">
                  <c:v>40802</c:v>
                </c:pt>
                <c:pt idx="106">
                  <c:v>40809</c:v>
                </c:pt>
              </c:numCache>
            </c:numRef>
          </c:cat>
          <c:val>
            <c:numRef>
              <c:f>Лист1!$C$2:$C$108</c:f>
              <c:numCache>
                <c:formatCode>General</c:formatCode>
                <c:ptCount val="107"/>
                <c:pt idx="0">
                  <c:v>174</c:v>
                </c:pt>
                <c:pt idx="1">
                  <c:v>178</c:v>
                </c:pt>
                <c:pt idx="2">
                  <c:v>187</c:v>
                </c:pt>
                <c:pt idx="3">
                  <c:v>180</c:v>
                </c:pt>
                <c:pt idx="4">
                  <c:v>188</c:v>
                </c:pt>
                <c:pt idx="5">
                  <c:v>188</c:v>
                </c:pt>
                <c:pt idx="6">
                  <c:v>201</c:v>
                </c:pt>
                <c:pt idx="7">
                  <c:v>192</c:v>
                </c:pt>
                <c:pt idx="8">
                  <c:v>194</c:v>
                </c:pt>
                <c:pt idx="9">
                  <c:v>194</c:v>
                </c:pt>
                <c:pt idx="10">
                  <c:v>192</c:v>
                </c:pt>
                <c:pt idx="11">
                  <c:v>192</c:v>
                </c:pt>
                <c:pt idx="12">
                  <c:v>196</c:v>
                </c:pt>
                <c:pt idx="13">
                  <c:v>187</c:v>
                </c:pt>
                <c:pt idx="14">
                  <c:v>183</c:v>
                </c:pt>
                <c:pt idx="15">
                  <c:v>183</c:v>
                </c:pt>
                <c:pt idx="16">
                  <c:v>185</c:v>
                </c:pt>
                <c:pt idx="17">
                  <c:v>188</c:v>
                </c:pt>
                <c:pt idx="18">
                  <c:v>181</c:v>
                </c:pt>
                <c:pt idx="19">
                  <c:v>176</c:v>
                </c:pt>
                <c:pt idx="20">
                  <c:v>171</c:v>
                </c:pt>
                <c:pt idx="21">
                  <c:v>169</c:v>
                </c:pt>
                <c:pt idx="22">
                  <c:v>170</c:v>
                </c:pt>
                <c:pt idx="23">
                  <c:v>167</c:v>
                </c:pt>
                <c:pt idx="24">
                  <c:v>166</c:v>
                </c:pt>
                <c:pt idx="25">
                  <c:v>165</c:v>
                </c:pt>
                <c:pt idx="26">
                  <c:v>164</c:v>
                </c:pt>
                <c:pt idx="27">
                  <c:v>167</c:v>
                </c:pt>
                <c:pt idx="28">
                  <c:v>166</c:v>
                </c:pt>
                <c:pt idx="29">
                  <c:v>169</c:v>
                </c:pt>
                <c:pt idx="30">
                  <c:v>170</c:v>
                </c:pt>
                <c:pt idx="31">
                  <c:v>174</c:v>
                </c:pt>
                <c:pt idx="32">
                  <c:v>179</c:v>
                </c:pt>
                <c:pt idx="33">
                  <c:v>176</c:v>
                </c:pt>
                <c:pt idx="34">
                  <c:v>170</c:v>
                </c:pt>
                <c:pt idx="35">
                  <c:v>166</c:v>
                </c:pt>
                <c:pt idx="36">
                  <c:v>176</c:v>
                </c:pt>
                <c:pt idx="37">
                  <c:v>173</c:v>
                </c:pt>
                <c:pt idx="38">
                  <c:v>168</c:v>
                </c:pt>
                <c:pt idx="39">
                  <c:v>171</c:v>
                </c:pt>
                <c:pt idx="40">
                  <c:v>174</c:v>
                </c:pt>
                <c:pt idx="41">
                  <c:v>170</c:v>
                </c:pt>
                <c:pt idx="42">
                  <c:v>189</c:v>
                </c:pt>
                <c:pt idx="43">
                  <c:v>199</c:v>
                </c:pt>
                <c:pt idx="44">
                  <c:v>225</c:v>
                </c:pt>
                <c:pt idx="45">
                  <c:v>227</c:v>
                </c:pt>
                <c:pt idx="46">
                  <c:v>244</c:v>
                </c:pt>
                <c:pt idx="47">
                  <c:v>303</c:v>
                </c:pt>
                <c:pt idx="48">
                  <c:v>284</c:v>
                </c:pt>
                <c:pt idx="49">
                  <c:v>282</c:v>
                </c:pt>
                <c:pt idx="50">
                  <c:v>294</c:v>
                </c:pt>
                <c:pt idx="51">
                  <c:v>304</c:v>
                </c:pt>
                <c:pt idx="52">
                  <c:v>312</c:v>
                </c:pt>
                <c:pt idx="53">
                  <c:v>320</c:v>
                </c:pt>
                <c:pt idx="54">
                  <c:v>305</c:v>
                </c:pt>
                <c:pt idx="55">
                  <c:v>291</c:v>
                </c:pt>
                <c:pt idx="56">
                  <c:v>316</c:v>
                </c:pt>
                <c:pt idx="57">
                  <c:v>302</c:v>
                </c:pt>
                <c:pt idx="58">
                  <c:v>295</c:v>
                </c:pt>
                <c:pt idx="59">
                  <c:v>316</c:v>
                </c:pt>
                <c:pt idx="60">
                  <c:v>314</c:v>
                </c:pt>
                <c:pt idx="61">
                  <c:v>313</c:v>
                </c:pt>
                <c:pt idx="62">
                  <c:v>297</c:v>
                </c:pt>
                <c:pt idx="63">
                  <c:v>295</c:v>
                </c:pt>
                <c:pt idx="64">
                  <c:v>318</c:v>
                </c:pt>
                <c:pt idx="65">
                  <c:v>326</c:v>
                </c:pt>
                <c:pt idx="66">
                  <c:v>319</c:v>
                </c:pt>
                <c:pt idx="67">
                  <c:v>329</c:v>
                </c:pt>
                <c:pt idx="68">
                  <c:v>339</c:v>
                </c:pt>
                <c:pt idx="69">
                  <c:v>334</c:v>
                </c:pt>
                <c:pt idx="70">
                  <c:v>347</c:v>
                </c:pt>
                <c:pt idx="71">
                  <c:v>361</c:v>
                </c:pt>
                <c:pt idx="72">
                  <c:v>367</c:v>
                </c:pt>
                <c:pt idx="73">
                  <c:v>375</c:v>
                </c:pt>
                <c:pt idx="74">
                  <c:v>376</c:v>
                </c:pt>
                <c:pt idx="75">
                  <c:v>369</c:v>
                </c:pt>
                <c:pt idx="76">
                  <c:v>352</c:v>
                </c:pt>
                <c:pt idx="77">
                  <c:v>358</c:v>
                </c:pt>
                <c:pt idx="78">
                  <c:v>316</c:v>
                </c:pt>
                <c:pt idx="79">
                  <c:v>348</c:v>
                </c:pt>
                <c:pt idx="80">
                  <c:v>351</c:v>
                </c:pt>
                <c:pt idx="81">
                  <c:v>355</c:v>
                </c:pt>
                <c:pt idx="82">
                  <c:v>368</c:v>
                </c:pt>
                <c:pt idx="83">
                  <c:v>348</c:v>
                </c:pt>
                <c:pt idx="84">
                  <c:v>373</c:v>
                </c:pt>
                <c:pt idx="85">
                  <c:v>365</c:v>
                </c:pt>
                <c:pt idx="86">
                  <c:v>351</c:v>
                </c:pt>
                <c:pt idx="87">
                  <c:v>352</c:v>
                </c:pt>
                <c:pt idx="88">
                  <c:v>361</c:v>
                </c:pt>
                <c:pt idx="89">
                  <c:v>370</c:v>
                </c:pt>
                <c:pt idx="90">
                  <c:v>366</c:v>
                </c:pt>
                <c:pt idx="91">
                  <c:v>350</c:v>
                </c:pt>
                <c:pt idx="92">
                  <c:v>327</c:v>
                </c:pt>
                <c:pt idx="93">
                  <c:v>289</c:v>
                </c:pt>
                <c:pt idx="94">
                  <c:v>276</c:v>
                </c:pt>
                <c:pt idx="95">
                  <c:v>279</c:v>
                </c:pt>
                <c:pt idx="96">
                  <c:v>289</c:v>
                </c:pt>
                <c:pt idx="97">
                  <c:v>287</c:v>
                </c:pt>
                <c:pt idx="98">
                  <c:v>293</c:v>
                </c:pt>
                <c:pt idx="99">
                  <c:v>283</c:v>
                </c:pt>
                <c:pt idx="100">
                  <c:v>288</c:v>
                </c:pt>
                <c:pt idx="101">
                  <c:v>292</c:v>
                </c:pt>
                <c:pt idx="102">
                  <c:v>306</c:v>
                </c:pt>
                <c:pt idx="103">
                  <c:v>302</c:v>
                </c:pt>
                <c:pt idx="104">
                  <c:v>293</c:v>
                </c:pt>
                <c:pt idx="105">
                  <c:v>285</c:v>
                </c:pt>
                <c:pt idx="106">
                  <c:v>268</c:v>
                </c:pt>
              </c:numCache>
            </c:numRef>
          </c:val>
          <c:smooth val="1"/>
        </c:ser>
        <c:marker val="1"/>
        <c:axId val="111306624"/>
        <c:axId val="111308160"/>
      </c:lineChart>
      <c:lineChart>
        <c:grouping val="standard"/>
        <c:ser>
          <c:idx val="2"/>
          <c:order val="2"/>
          <c:tx>
            <c:strRef>
              <c:f>Лист1!$D$1</c:f>
              <c:strCache>
                <c:ptCount val="1"/>
                <c:pt idx="0">
                  <c:v>Rus MWheat</c:v>
                </c:pt>
              </c:strCache>
            </c:strRef>
          </c:tx>
          <c:spPr>
            <a:ln w="3492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Лист1!$A$2:$A$108</c:f>
              <c:numCache>
                <c:formatCode>dd/mm/yyyy</c:formatCode>
                <c:ptCount val="107"/>
                <c:pt idx="0">
                  <c:v>40067</c:v>
                </c:pt>
                <c:pt idx="1">
                  <c:v>40074</c:v>
                </c:pt>
                <c:pt idx="2">
                  <c:v>40081</c:v>
                </c:pt>
                <c:pt idx="3">
                  <c:v>40088</c:v>
                </c:pt>
                <c:pt idx="4">
                  <c:v>40095</c:v>
                </c:pt>
                <c:pt idx="5">
                  <c:v>40102</c:v>
                </c:pt>
                <c:pt idx="6">
                  <c:v>40109</c:v>
                </c:pt>
                <c:pt idx="7">
                  <c:v>40116</c:v>
                </c:pt>
                <c:pt idx="8">
                  <c:v>40123</c:v>
                </c:pt>
                <c:pt idx="9">
                  <c:v>40130</c:v>
                </c:pt>
                <c:pt idx="10">
                  <c:v>40137</c:v>
                </c:pt>
                <c:pt idx="11">
                  <c:v>40144</c:v>
                </c:pt>
                <c:pt idx="12">
                  <c:v>40151</c:v>
                </c:pt>
                <c:pt idx="13">
                  <c:v>40158</c:v>
                </c:pt>
                <c:pt idx="14">
                  <c:v>40165</c:v>
                </c:pt>
                <c:pt idx="15">
                  <c:v>40175</c:v>
                </c:pt>
                <c:pt idx="16">
                  <c:v>40182</c:v>
                </c:pt>
                <c:pt idx="17">
                  <c:v>40186</c:v>
                </c:pt>
                <c:pt idx="18">
                  <c:v>40193</c:v>
                </c:pt>
                <c:pt idx="19">
                  <c:v>40200</c:v>
                </c:pt>
                <c:pt idx="20">
                  <c:v>40207</c:v>
                </c:pt>
                <c:pt idx="21">
                  <c:v>40214</c:v>
                </c:pt>
                <c:pt idx="22">
                  <c:v>40221</c:v>
                </c:pt>
                <c:pt idx="23">
                  <c:v>40228</c:v>
                </c:pt>
                <c:pt idx="24">
                  <c:v>40235</c:v>
                </c:pt>
                <c:pt idx="25">
                  <c:v>40242</c:v>
                </c:pt>
                <c:pt idx="26">
                  <c:v>40249</c:v>
                </c:pt>
                <c:pt idx="27">
                  <c:v>40228</c:v>
                </c:pt>
                <c:pt idx="28">
                  <c:v>40263</c:v>
                </c:pt>
                <c:pt idx="29">
                  <c:v>40270</c:v>
                </c:pt>
                <c:pt idx="30">
                  <c:v>40277</c:v>
                </c:pt>
                <c:pt idx="31">
                  <c:v>40284</c:v>
                </c:pt>
                <c:pt idx="32">
                  <c:v>40291</c:v>
                </c:pt>
                <c:pt idx="33">
                  <c:v>40298</c:v>
                </c:pt>
                <c:pt idx="34">
                  <c:v>40305</c:v>
                </c:pt>
                <c:pt idx="35">
                  <c:v>40312</c:v>
                </c:pt>
                <c:pt idx="36">
                  <c:v>40319</c:v>
                </c:pt>
                <c:pt idx="37">
                  <c:v>40326</c:v>
                </c:pt>
                <c:pt idx="38">
                  <c:v>40333</c:v>
                </c:pt>
                <c:pt idx="39">
                  <c:v>40340</c:v>
                </c:pt>
                <c:pt idx="40">
                  <c:v>40347</c:v>
                </c:pt>
                <c:pt idx="41">
                  <c:v>40354</c:v>
                </c:pt>
                <c:pt idx="42">
                  <c:v>40361</c:v>
                </c:pt>
                <c:pt idx="43">
                  <c:v>40368</c:v>
                </c:pt>
                <c:pt idx="44">
                  <c:v>40375</c:v>
                </c:pt>
                <c:pt idx="45">
                  <c:v>40382</c:v>
                </c:pt>
                <c:pt idx="46">
                  <c:v>40389</c:v>
                </c:pt>
                <c:pt idx="47">
                  <c:v>40396</c:v>
                </c:pt>
                <c:pt idx="48">
                  <c:v>40403</c:v>
                </c:pt>
                <c:pt idx="49">
                  <c:v>40410</c:v>
                </c:pt>
                <c:pt idx="50">
                  <c:v>40417</c:v>
                </c:pt>
                <c:pt idx="51">
                  <c:v>40424</c:v>
                </c:pt>
                <c:pt idx="52">
                  <c:v>40431</c:v>
                </c:pt>
                <c:pt idx="53">
                  <c:v>40438</c:v>
                </c:pt>
                <c:pt idx="54">
                  <c:v>40445</c:v>
                </c:pt>
                <c:pt idx="55">
                  <c:v>40452</c:v>
                </c:pt>
                <c:pt idx="56">
                  <c:v>40459</c:v>
                </c:pt>
                <c:pt idx="57">
                  <c:v>40466</c:v>
                </c:pt>
                <c:pt idx="58">
                  <c:v>40473</c:v>
                </c:pt>
                <c:pt idx="59">
                  <c:v>40480</c:v>
                </c:pt>
                <c:pt idx="60">
                  <c:v>40487</c:v>
                </c:pt>
                <c:pt idx="61">
                  <c:v>40494</c:v>
                </c:pt>
                <c:pt idx="62">
                  <c:v>40501</c:v>
                </c:pt>
                <c:pt idx="63">
                  <c:v>40508</c:v>
                </c:pt>
                <c:pt idx="64">
                  <c:v>40515</c:v>
                </c:pt>
                <c:pt idx="65">
                  <c:v>40522</c:v>
                </c:pt>
                <c:pt idx="66">
                  <c:v>40529</c:v>
                </c:pt>
                <c:pt idx="67">
                  <c:v>40535</c:v>
                </c:pt>
                <c:pt idx="68">
                  <c:v>40543</c:v>
                </c:pt>
                <c:pt idx="69">
                  <c:v>40550</c:v>
                </c:pt>
                <c:pt idx="70">
                  <c:v>40557</c:v>
                </c:pt>
                <c:pt idx="71">
                  <c:v>40564</c:v>
                </c:pt>
                <c:pt idx="72">
                  <c:v>40571</c:v>
                </c:pt>
                <c:pt idx="73">
                  <c:v>40578</c:v>
                </c:pt>
                <c:pt idx="74">
                  <c:v>40585</c:v>
                </c:pt>
                <c:pt idx="75">
                  <c:v>40592</c:v>
                </c:pt>
                <c:pt idx="76">
                  <c:v>40599</c:v>
                </c:pt>
                <c:pt idx="77">
                  <c:v>40606</c:v>
                </c:pt>
                <c:pt idx="78">
                  <c:v>40613</c:v>
                </c:pt>
                <c:pt idx="79">
                  <c:v>40620</c:v>
                </c:pt>
                <c:pt idx="80">
                  <c:v>40627</c:v>
                </c:pt>
                <c:pt idx="81">
                  <c:v>40634</c:v>
                </c:pt>
                <c:pt idx="82">
                  <c:v>40641</c:v>
                </c:pt>
                <c:pt idx="83">
                  <c:v>40648</c:v>
                </c:pt>
                <c:pt idx="84">
                  <c:v>40654</c:v>
                </c:pt>
                <c:pt idx="85">
                  <c:v>40662</c:v>
                </c:pt>
                <c:pt idx="86">
                  <c:v>40669</c:v>
                </c:pt>
                <c:pt idx="87">
                  <c:v>40676</c:v>
                </c:pt>
                <c:pt idx="88">
                  <c:v>40683</c:v>
                </c:pt>
                <c:pt idx="89">
                  <c:v>40690</c:v>
                </c:pt>
                <c:pt idx="90">
                  <c:v>40697</c:v>
                </c:pt>
                <c:pt idx="91">
                  <c:v>40704</c:v>
                </c:pt>
                <c:pt idx="92">
                  <c:v>40711</c:v>
                </c:pt>
                <c:pt idx="93">
                  <c:v>40718</c:v>
                </c:pt>
                <c:pt idx="94">
                  <c:v>40725</c:v>
                </c:pt>
                <c:pt idx="95">
                  <c:v>40732</c:v>
                </c:pt>
                <c:pt idx="96">
                  <c:v>40739</c:v>
                </c:pt>
                <c:pt idx="97">
                  <c:v>40746</c:v>
                </c:pt>
                <c:pt idx="98">
                  <c:v>40753</c:v>
                </c:pt>
                <c:pt idx="99">
                  <c:v>40760</c:v>
                </c:pt>
                <c:pt idx="100">
                  <c:v>40767</c:v>
                </c:pt>
                <c:pt idx="101">
                  <c:v>40774</c:v>
                </c:pt>
                <c:pt idx="102">
                  <c:v>40781</c:v>
                </c:pt>
                <c:pt idx="103">
                  <c:v>40788</c:v>
                </c:pt>
                <c:pt idx="104">
                  <c:v>40795</c:v>
                </c:pt>
                <c:pt idx="105">
                  <c:v>40802</c:v>
                </c:pt>
                <c:pt idx="106">
                  <c:v>40809</c:v>
                </c:pt>
              </c:numCache>
            </c:numRef>
          </c:cat>
          <c:val>
            <c:numRef>
              <c:f>Лист1!$D$2:$D$108</c:f>
              <c:numCache>
                <c:formatCode>#,##0</c:formatCode>
                <c:ptCount val="107"/>
                <c:pt idx="0">
                  <c:v>166</c:v>
                </c:pt>
                <c:pt idx="1">
                  <c:v>165</c:v>
                </c:pt>
                <c:pt idx="2">
                  <c:v>165</c:v>
                </c:pt>
                <c:pt idx="3">
                  <c:v>170</c:v>
                </c:pt>
                <c:pt idx="4">
                  <c:v>176</c:v>
                </c:pt>
                <c:pt idx="5">
                  <c:v>180</c:v>
                </c:pt>
                <c:pt idx="6">
                  <c:v>185</c:v>
                </c:pt>
                <c:pt idx="7">
                  <c:v>187</c:v>
                </c:pt>
                <c:pt idx="8">
                  <c:v>188</c:v>
                </c:pt>
                <c:pt idx="9">
                  <c:v>192</c:v>
                </c:pt>
                <c:pt idx="10">
                  <c:v>195</c:v>
                </c:pt>
                <c:pt idx="11">
                  <c:v>198</c:v>
                </c:pt>
                <c:pt idx="12">
                  <c:v>198</c:v>
                </c:pt>
                <c:pt idx="13">
                  <c:v>196</c:v>
                </c:pt>
                <c:pt idx="14">
                  <c:v>196</c:v>
                </c:pt>
                <c:pt idx="15">
                  <c:v>194</c:v>
                </c:pt>
                <c:pt idx="16">
                  <c:v>192</c:v>
                </c:pt>
                <c:pt idx="17">
                  <c:v>191</c:v>
                </c:pt>
                <c:pt idx="18">
                  <c:v>190</c:v>
                </c:pt>
                <c:pt idx="19">
                  <c:v>186</c:v>
                </c:pt>
                <c:pt idx="20">
                  <c:v>182</c:v>
                </c:pt>
                <c:pt idx="21">
                  <c:v>178</c:v>
                </c:pt>
                <c:pt idx="22">
                  <c:v>176</c:v>
                </c:pt>
                <c:pt idx="23">
                  <c:v>174</c:v>
                </c:pt>
                <c:pt idx="24">
                  <c:v>171</c:v>
                </c:pt>
                <c:pt idx="25">
                  <c:v>171</c:v>
                </c:pt>
                <c:pt idx="26">
                  <c:v>170</c:v>
                </c:pt>
                <c:pt idx="27">
                  <c:v>170</c:v>
                </c:pt>
                <c:pt idx="28">
                  <c:v>170</c:v>
                </c:pt>
                <c:pt idx="29">
                  <c:v>168</c:v>
                </c:pt>
                <c:pt idx="30">
                  <c:v>170</c:v>
                </c:pt>
                <c:pt idx="31">
                  <c:v>172</c:v>
                </c:pt>
                <c:pt idx="32">
                  <c:v>173</c:v>
                </c:pt>
                <c:pt idx="33">
                  <c:v>174</c:v>
                </c:pt>
                <c:pt idx="34">
                  <c:v>176</c:v>
                </c:pt>
                <c:pt idx="35">
                  <c:v>176</c:v>
                </c:pt>
                <c:pt idx="36">
                  <c:v>176</c:v>
                </c:pt>
                <c:pt idx="37">
                  <c:v>179</c:v>
                </c:pt>
                <c:pt idx="38">
                  <c:v>177</c:v>
                </c:pt>
                <c:pt idx="39">
                  <c:v>170</c:v>
                </c:pt>
                <c:pt idx="40">
                  <c:v>167</c:v>
                </c:pt>
                <c:pt idx="41">
                  <c:v>165</c:v>
                </c:pt>
                <c:pt idx="42">
                  <c:v>167</c:v>
                </c:pt>
                <c:pt idx="43">
                  <c:v>180</c:v>
                </c:pt>
                <c:pt idx="44">
                  <c:v>198</c:v>
                </c:pt>
                <c:pt idx="45">
                  <c:v>225</c:v>
                </c:pt>
                <c:pt idx="46">
                  <c:v>240</c:v>
                </c:pt>
                <c:pt idx="47">
                  <c:v>270</c:v>
                </c:pt>
                <c:pt idx="94" formatCode="General">
                  <c:v>240</c:v>
                </c:pt>
                <c:pt idx="95" formatCode="General">
                  <c:v>245</c:v>
                </c:pt>
                <c:pt idx="96" formatCode="General">
                  <c:v>245</c:v>
                </c:pt>
                <c:pt idx="97" formatCode="General">
                  <c:v>245</c:v>
                </c:pt>
                <c:pt idx="98" formatCode="General">
                  <c:v>248</c:v>
                </c:pt>
                <c:pt idx="99" formatCode="General">
                  <c:v>256</c:v>
                </c:pt>
                <c:pt idx="100" formatCode="General">
                  <c:v>260</c:v>
                </c:pt>
                <c:pt idx="101" formatCode="General">
                  <c:v>270</c:v>
                </c:pt>
                <c:pt idx="102" formatCode="General">
                  <c:v>285</c:v>
                </c:pt>
                <c:pt idx="103" formatCode="General">
                  <c:v>285</c:v>
                </c:pt>
                <c:pt idx="104" formatCode="General">
                  <c:v>280</c:v>
                </c:pt>
                <c:pt idx="105" formatCode="General">
                  <c:v>272</c:v>
                </c:pt>
                <c:pt idx="106" formatCode="General">
                  <c:v>260</c:v>
                </c:pt>
              </c:numCache>
            </c:numRef>
          </c:val>
          <c:smooth val="1"/>
        </c:ser>
        <c:marker val="1"/>
        <c:axId val="111319680"/>
        <c:axId val="111318144"/>
      </c:lineChart>
      <c:dateAx>
        <c:axId val="111306624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11308160"/>
        <c:crosses val="autoZero"/>
        <c:lblOffset val="100"/>
        <c:baseTimeUnit val="days"/>
        <c:majorUnit val="35"/>
        <c:majorTimeUnit val="days"/>
      </c:dateAx>
      <c:valAx>
        <c:axId val="111308160"/>
        <c:scaling>
          <c:orientation val="minMax"/>
          <c:max val="400"/>
          <c:min val="125"/>
        </c:scaling>
        <c:axPos val="l"/>
        <c:majorGridlines/>
        <c:numFmt formatCode="General" sourceLinked="1"/>
        <c:tickLblPos val="nextTo"/>
        <c:crossAx val="111306624"/>
        <c:crosses val="autoZero"/>
        <c:crossBetween val="between"/>
        <c:majorUnit val="25"/>
      </c:valAx>
      <c:valAx>
        <c:axId val="111318144"/>
        <c:scaling>
          <c:orientation val="minMax"/>
          <c:max val="400"/>
          <c:min val="125"/>
        </c:scaling>
        <c:axPos val="r"/>
        <c:numFmt formatCode="#,##0" sourceLinked="1"/>
        <c:tickLblPos val="nextTo"/>
        <c:crossAx val="111319680"/>
        <c:crosses val="max"/>
        <c:crossBetween val="between"/>
        <c:majorUnit val="25"/>
      </c:valAx>
      <c:dateAx>
        <c:axId val="111319680"/>
        <c:scaling>
          <c:orientation val="minMax"/>
        </c:scaling>
        <c:delete val="1"/>
        <c:axPos val="b"/>
        <c:numFmt formatCode="dd/mm/yyyy" sourceLinked="1"/>
        <c:tickLblPos val="none"/>
        <c:crossAx val="111318144"/>
        <c:crosses val="autoZero"/>
        <c:auto val="1"/>
        <c:lblOffset val="100"/>
        <c:baseTimeUnit val="days"/>
      </c:date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64027258752855065"/>
          <c:y val="0.60387739776683391"/>
          <c:w val="0.28583952058357776"/>
          <c:h val="0.16765373078365187"/>
        </c:manualLayout>
      </c:layout>
      <c:spPr>
        <a:solidFill>
          <a:sysClr val="window" lastClr="FFFFFF">
            <a:lumMod val="95000"/>
            <a:alpha val="80000"/>
          </a:sysClr>
        </a:solidFill>
      </c:spPr>
    </c:legend>
    <c:plotVisOnly val="1"/>
    <c:dispBlanksAs val="gap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Мировой баланс пшеницы (US</a:t>
            </a:r>
            <a:r>
              <a: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), млн. тонн и </a:t>
            </a:r>
            <a:r>
              <a:rPr lang="ru-RU" sz="1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%%</a:t>
            </a:r>
          </a:p>
        </c:rich>
      </c:tx>
      <c:layout>
        <c:manualLayout>
          <c:xMode val="edge"/>
          <c:yMode val="edge"/>
          <c:x val="0.19781112475106133"/>
          <c:y val="0"/>
        </c:manualLayout>
      </c:layout>
      <c:overlay val="1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5.5649241146711804E-2"/>
          <c:y val="7.2848462652527923E-2"/>
          <c:w val="0.88026981450253161"/>
          <c:h val="0.7380186778978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9"/>
              <c:layout>
                <c:manualLayout>
                  <c:x val="-1.1660779656255256E-2"/>
                  <c:y val="2.4709741604849216E-2"/>
                </c:manualLayout>
              </c:layout>
              <c:showVal val="1"/>
            </c:dLbl>
            <c:dLbl>
              <c:idx val="10"/>
              <c:layout>
                <c:manualLayout>
                  <c:x val="-2.9151949140636202E-3"/>
                  <c:y val="3.0887177006061983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1.4575974570319699E-3"/>
                  <c:y val="1.2354870802424539E-2"/>
                </c:manualLayout>
              </c:layout>
              <c:dLblPos val="out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583.1</c:v>
                </c:pt>
                <c:pt idx="1">
                  <c:v>583.6</c:v>
                </c:pt>
                <c:pt idx="2">
                  <c:v>568.6</c:v>
                </c:pt>
                <c:pt idx="3">
                  <c:v>554.79999999999995</c:v>
                </c:pt>
                <c:pt idx="4">
                  <c:v>626.70000000000005</c:v>
                </c:pt>
                <c:pt idx="5">
                  <c:v>619.1</c:v>
                </c:pt>
                <c:pt idx="6">
                  <c:v>596.29999999999995</c:v>
                </c:pt>
                <c:pt idx="7">
                  <c:v>612.1</c:v>
                </c:pt>
                <c:pt idx="8" formatCode="0.00">
                  <c:v>682.19</c:v>
                </c:pt>
                <c:pt idx="9" formatCode="0.00">
                  <c:v>684.4</c:v>
                </c:pt>
                <c:pt idx="10" formatCode="0.00">
                  <c:v>648.20000000000005</c:v>
                </c:pt>
                <c:pt idx="11" formatCode="0.00">
                  <c:v>678.12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9"/>
              <c:layout>
                <c:manualLayout>
                  <c:x val="1.2009684874316079E-2"/>
                  <c:y val="2.7304426610770396E-2"/>
                </c:manualLayout>
              </c:layout>
              <c:showVal val="1"/>
            </c:dLbl>
            <c:dLbl>
              <c:idx val="10"/>
              <c:layout>
                <c:manualLayout>
                  <c:x val="1.311837711328678E-2"/>
                  <c:y val="-2.4709741604849216E-2"/>
                </c:manualLayout>
              </c:layout>
              <c:dLblPos val="inEnd"/>
              <c:showVal val="1"/>
            </c:dLbl>
            <c:dLbl>
              <c:idx val="11"/>
              <c:layout>
                <c:manualLayout>
                  <c:x val="1.311837711328678E-2"/>
                  <c:y val="-1.4414015936161959E-2"/>
                </c:manualLayout>
              </c:layout>
              <c:dLblPos val="in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585.70000000000005</c:v>
                </c:pt>
                <c:pt idx="1">
                  <c:v>586.79999999999995</c:v>
                </c:pt>
                <c:pt idx="2">
                  <c:v>604.29999999999995</c:v>
                </c:pt>
                <c:pt idx="3">
                  <c:v>589.29999999999995</c:v>
                </c:pt>
                <c:pt idx="4">
                  <c:v>607.6</c:v>
                </c:pt>
                <c:pt idx="5">
                  <c:v>622.1</c:v>
                </c:pt>
                <c:pt idx="6">
                  <c:v>616.1</c:v>
                </c:pt>
                <c:pt idx="7">
                  <c:v>616.79999999999995</c:v>
                </c:pt>
                <c:pt idx="8" formatCode="0.00">
                  <c:v>641.48</c:v>
                </c:pt>
                <c:pt idx="9" formatCode="0.00">
                  <c:v>652.31999999999948</c:v>
                </c:pt>
                <c:pt idx="10" formatCode="0.00">
                  <c:v>654.73</c:v>
                </c:pt>
                <c:pt idx="11" formatCode="0.00">
                  <c:v>676.85999999999876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207.8</c:v>
                </c:pt>
                <c:pt idx="1">
                  <c:v>204.5</c:v>
                </c:pt>
                <c:pt idx="2">
                  <c:v>168.8</c:v>
                </c:pt>
                <c:pt idx="3">
                  <c:v>134.30000000000001</c:v>
                </c:pt>
                <c:pt idx="4">
                  <c:v>153.4</c:v>
                </c:pt>
                <c:pt idx="5">
                  <c:v>150.5</c:v>
                </c:pt>
                <c:pt idx="6">
                  <c:v>130.6</c:v>
                </c:pt>
                <c:pt idx="7">
                  <c:v>125.95</c:v>
                </c:pt>
                <c:pt idx="8" formatCode="0.00">
                  <c:v>167.8</c:v>
                </c:pt>
                <c:pt idx="9" formatCode="0.00">
                  <c:v>199.88000000000031</c:v>
                </c:pt>
                <c:pt idx="10" formatCode="0.00">
                  <c:v>193.35000000000034</c:v>
                </c:pt>
                <c:pt idx="11" formatCode="0.00">
                  <c:v>194.60999999999999</c:v>
                </c:pt>
              </c:numCache>
            </c:numRef>
          </c:val>
        </c:ser>
        <c:axId val="111360640"/>
        <c:axId val="111366528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Запасы/Потребление</c:v>
                </c:pt>
              </c:strCache>
            </c:strRef>
          </c:tx>
          <c:spPr>
            <a:ln w="50800">
              <a:solidFill>
                <a:srgbClr val="FF9900"/>
              </a:solidFill>
            </a:ln>
          </c:spPr>
          <c:marker>
            <c:symbol val="circle"/>
            <c:size val="10"/>
            <c:spPr>
              <a:solidFill>
                <a:srgbClr val="FFC000"/>
              </a:solidFill>
            </c:spPr>
          </c:marker>
          <c:dPt>
            <c:idx val="11"/>
            <c:spPr>
              <a:ln w="50800">
                <a:solidFill>
                  <a:srgbClr val="FF9900"/>
                </a:solidFill>
                <a:prstDash val="sysDot"/>
              </a:ln>
            </c:spPr>
          </c:dPt>
          <c:dLbls>
            <c:dLbl>
              <c:idx val="11"/>
              <c:layout>
                <c:manualLayout>
                  <c:x val="-4.3505726177348519E-2"/>
                  <c:y val="-2.9754647182505811E-2"/>
                </c:manualLayout>
              </c:layout>
              <c:dLblPos val="r"/>
              <c:showVal val="1"/>
            </c:dLbl>
            <c:spPr>
              <a:solidFill>
                <a:prstClr val="white">
                  <a:alpha val="50000"/>
                </a:prstClr>
              </a:solidFill>
            </c:spPr>
            <c:dLblPos val="b"/>
            <c:showVal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Sheet1!$E$2:$E$13</c:f>
              <c:numCache>
                <c:formatCode>0.0%</c:formatCode>
                <c:ptCount val="12"/>
                <c:pt idx="0">
                  <c:v>0.35478914119856581</c:v>
                </c:pt>
                <c:pt idx="1">
                  <c:v>0.34850034083162928</c:v>
                </c:pt>
                <c:pt idx="2">
                  <c:v>0.2793314578851564</c:v>
                </c:pt>
                <c:pt idx="3">
                  <c:v>0.22789750551501786</c:v>
                </c:pt>
                <c:pt idx="4">
                  <c:v>0.25246872942725551</c:v>
                </c:pt>
                <c:pt idx="5">
                  <c:v>0.24192252049509724</c:v>
                </c:pt>
                <c:pt idx="6">
                  <c:v>0.21197857490667088</c:v>
                </c:pt>
                <c:pt idx="7">
                  <c:v>0.2041990920881975</c:v>
                </c:pt>
                <c:pt idx="8">
                  <c:v>0.26158259026002445</c:v>
                </c:pt>
                <c:pt idx="9">
                  <c:v>0.30641402992396477</c:v>
                </c:pt>
                <c:pt idx="10">
                  <c:v>0.29531257159439894</c:v>
                </c:pt>
                <c:pt idx="11">
                  <c:v>0.28751883698253738</c:v>
                </c:pt>
              </c:numCache>
            </c:numRef>
          </c:val>
        </c:ser>
        <c:marker val="1"/>
        <c:axId val="111368064"/>
        <c:axId val="111369600"/>
      </c:lineChart>
      <c:catAx>
        <c:axId val="111360640"/>
        <c:scaling>
          <c:orientation val="minMax"/>
        </c:scaling>
        <c:axPos val="b"/>
        <c:majorGridlines/>
        <c:numFmt formatCode="General" sourceLinked="0"/>
        <c:tickLblPos val="nextTo"/>
        <c:txPr>
          <a:bodyPr rot="-1800000" vert="horz"/>
          <a:lstStyle/>
          <a:p>
            <a:pPr>
              <a:defRPr sz="1100"/>
            </a:pPr>
            <a:endParaRPr lang="ru-RU"/>
          </a:p>
        </c:txPr>
        <c:crossAx val="111366528"/>
        <c:crossesAt val="0"/>
        <c:lblAlgn val="ctr"/>
        <c:lblOffset val="100"/>
        <c:tickLblSkip val="1"/>
        <c:tickMarkSkip val="1"/>
      </c:catAx>
      <c:valAx>
        <c:axId val="111366528"/>
        <c:scaling>
          <c:orientation val="minMax"/>
          <c:max val="700"/>
          <c:min val="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1360640"/>
        <c:crosses val="autoZero"/>
        <c:crossBetween val="between"/>
        <c:majorUnit val="50"/>
        <c:minorUnit val="1.4"/>
      </c:valAx>
      <c:catAx>
        <c:axId val="111368064"/>
        <c:scaling>
          <c:orientation val="minMax"/>
        </c:scaling>
        <c:delete val="1"/>
        <c:axPos val="b"/>
        <c:tickLblPos val="none"/>
        <c:crossAx val="111369600"/>
        <c:crosses val="autoZero"/>
        <c:lblAlgn val="ctr"/>
        <c:lblOffset val="100"/>
      </c:catAx>
      <c:valAx>
        <c:axId val="111369600"/>
        <c:scaling>
          <c:orientation val="minMax"/>
          <c:max val="0.36000000000000032"/>
          <c:min val="0.15000000000000024"/>
        </c:scaling>
        <c:axPos val="r"/>
        <c:numFmt formatCode="0%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1368064"/>
        <c:crosses val="max"/>
        <c:crossBetween val="between"/>
        <c:majorUnit val="5.0000000000000114E-2"/>
      </c:valAx>
    </c:plotArea>
    <c:legend>
      <c:legendPos val="b"/>
      <c:layout>
        <c:manualLayout>
          <c:xMode val="edge"/>
          <c:yMode val="edge"/>
          <c:x val="2.0236087689714723E-2"/>
          <c:y val="0.92953454892210541"/>
          <c:w val="0.96627318718381161"/>
          <c:h val="5.7307651358397944E-2"/>
        </c:manualLayout>
      </c:layout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Пшеница:</a:t>
            </a:r>
            <a:r>
              <a:rPr lang="ru-RU" sz="1800" baseline="0" dirty="0" smtClean="0"/>
              <a:t> д</a:t>
            </a:r>
            <a:r>
              <a:rPr lang="ru-RU" sz="1800" dirty="0" smtClean="0"/>
              <a:t>инамика </a:t>
            </a:r>
            <a:r>
              <a:rPr lang="ru-RU" sz="1800" dirty="0"/>
              <a:t>прогнозов </a:t>
            </a:r>
            <a:r>
              <a:rPr lang="ru-RU" sz="1800" dirty="0" err="1"/>
              <a:t>среднесезонных</a:t>
            </a:r>
            <a:r>
              <a:rPr lang="ru-RU" sz="1800" dirty="0"/>
              <a:t> фермерских цен, </a:t>
            </a:r>
            <a:r>
              <a:rPr lang="en-US" sz="1800" dirty="0"/>
              <a:t>$/</a:t>
            </a:r>
            <a:r>
              <a:rPr lang="ru-RU" sz="1800" dirty="0"/>
              <a:t>бушель</a:t>
            </a:r>
          </a:p>
        </c:rich>
      </c:tx>
      <c:layout>
        <c:manualLayout>
          <c:xMode val="edge"/>
          <c:yMode val="edge"/>
          <c:x val="0.16340658255445548"/>
          <c:y val="1.3336652580440296E-2"/>
        </c:manualLayout>
      </c:layout>
    </c:title>
    <c:plotArea>
      <c:layout>
        <c:manualLayout>
          <c:layoutTarget val="inner"/>
          <c:xMode val="edge"/>
          <c:yMode val="edge"/>
          <c:x val="5.7187017001548476E-2"/>
          <c:y val="8.9411764705882468E-2"/>
          <c:w val="0.9428129829984544"/>
          <c:h val="0.7617799411176536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минимум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Sheet1!$A$2:$A$8</c:f>
              <c:strCache>
                <c:ptCount val="7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</c:strCache>
            </c:strRef>
          </c:cat>
          <c:val>
            <c:numRef>
              <c:f>Sheet1!$B$2:$B$8</c:f>
              <c:numCache>
                <c:formatCode>#,##0.00</c:formatCode>
                <c:ptCount val="7"/>
                <c:pt idx="0">
                  <c:v>6.8</c:v>
                </c:pt>
                <c:pt idx="1">
                  <c:v>7</c:v>
                </c:pt>
                <c:pt idx="2">
                  <c:v>6.6</c:v>
                </c:pt>
                <c:pt idx="3">
                  <c:v>7</c:v>
                </c:pt>
                <c:pt idx="4">
                  <c:v>7.35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максимум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Sheet1!$A$2:$A$8</c:f>
              <c:strCache>
                <c:ptCount val="7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</c:strCache>
            </c:strRef>
          </c:cat>
          <c:val>
            <c:numRef>
              <c:f>Sheet1!$C$2:$C$8</c:f>
              <c:numCache>
                <c:formatCode>#,##0.00</c:formatCode>
                <c:ptCount val="7"/>
                <c:pt idx="0">
                  <c:v>8.2000000000000011</c:v>
                </c:pt>
                <c:pt idx="1">
                  <c:v>8.4</c:v>
                </c:pt>
                <c:pt idx="2">
                  <c:v>8</c:v>
                </c:pt>
                <c:pt idx="3">
                  <c:v>8.2000000000000011</c:v>
                </c:pt>
                <c:pt idx="4">
                  <c:v>8.3500000000000068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2010-11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</c:strCache>
            </c:strRef>
          </c:cat>
          <c:val>
            <c:numRef>
              <c:f>Sheet1!$D$2:$D$8</c:f>
              <c:numCache>
                <c:formatCode>#,##0.00</c:formatCode>
                <c:ptCount val="7"/>
                <c:pt idx="0">
                  <c:v>5.7</c:v>
                </c:pt>
                <c:pt idx="1">
                  <c:v>5.7</c:v>
                </c:pt>
                <c:pt idx="2">
                  <c:v>5.7</c:v>
                </c:pt>
                <c:pt idx="3">
                  <c:v>5.7</c:v>
                </c:pt>
                <c:pt idx="4">
                  <c:v>5.7</c:v>
                </c:pt>
                <c:pt idx="5">
                  <c:v>5.7</c:v>
                </c:pt>
                <c:pt idx="6">
                  <c:v>5.7</c:v>
                </c:pt>
              </c:numCache>
            </c:numRef>
          </c:val>
        </c:ser>
        <c:marker val="1"/>
        <c:axId val="111649920"/>
        <c:axId val="111665152"/>
      </c:lineChart>
      <c:catAx>
        <c:axId val="111649920"/>
        <c:scaling>
          <c:orientation val="minMax"/>
        </c:scaling>
        <c:axPos val="b"/>
        <c:majorGridlines/>
        <c:numFmt formatCode="General" sourceLinked="1"/>
        <c:tickLblPos val="nextTo"/>
        <c:txPr>
          <a:bodyPr rot="-1200000" vert="horz"/>
          <a:lstStyle/>
          <a:p>
            <a:pPr>
              <a:defRPr/>
            </a:pPr>
            <a:endParaRPr lang="ru-RU"/>
          </a:p>
        </c:txPr>
        <c:crossAx val="111665152"/>
        <c:crossesAt val="0"/>
        <c:lblAlgn val="ctr"/>
        <c:lblOffset val="0"/>
        <c:tickLblSkip val="1"/>
        <c:tickMarkSkip val="1"/>
      </c:catAx>
      <c:valAx>
        <c:axId val="111665152"/>
        <c:scaling>
          <c:orientation val="minMax"/>
          <c:min val="5"/>
        </c:scaling>
        <c:axPos val="l"/>
        <c:majorGridlines>
          <c:spPr>
            <a:ln>
              <a:solidFill>
                <a:sysClr val="windowText" lastClr="000000"/>
              </a:solidFill>
              <a:prstDash val="sysDot"/>
            </a:ln>
          </c:spPr>
        </c:majorGridlines>
        <c:numFmt formatCode="#,##0.0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1649920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0.70800715874874298"/>
          <c:y val="0.50788646940463356"/>
          <c:w val="0.29110606893630997"/>
          <c:h val="0.1886016437131128"/>
        </c:manualLayout>
      </c:layout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Мировой баланс </a:t>
            </a:r>
            <a:r>
              <a:rPr lang="ru-RU" sz="1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кукурузы </a:t>
            </a: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(US</a:t>
            </a:r>
            <a:r>
              <a: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), млн. тонн и </a:t>
            </a:r>
            <a:r>
              <a:rPr lang="ru-RU" sz="1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%%</a:t>
            </a:r>
          </a:p>
        </c:rich>
      </c:tx>
      <c:layout>
        <c:manualLayout>
          <c:xMode val="edge"/>
          <c:yMode val="edge"/>
          <c:x val="0.17343751339676194"/>
          <c:y val="0"/>
        </c:manualLayout>
      </c:layout>
      <c:overlay val="1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5.5649241146711784E-2"/>
          <c:y val="7.2848462652527923E-2"/>
          <c:w val="0.88026981450253072"/>
          <c:h val="0.7380186778978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9"/>
              <c:layout>
                <c:manualLayout>
                  <c:x val="-7.6682310260491734E-3"/>
                  <c:y val="-6.2247985517949024E-3"/>
                </c:manualLayout>
              </c:layout>
              <c:dLblPos val="inEnd"/>
              <c:showVal val="1"/>
            </c:dLbl>
            <c:dLbl>
              <c:idx val="10"/>
              <c:layout>
                <c:manualLayout>
                  <c:x val="-1.0735523436469002E-2"/>
                  <c:y val="-1.4524529954188284E-2"/>
                </c:manualLayout>
              </c:layout>
              <c:dLblPos val="inEnd"/>
              <c:showVal val="1"/>
            </c:dLbl>
            <c:dLbl>
              <c:idx val="11"/>
              <c:layout>
                <c:manualLayout>
                  <c:x val="-1.3802815846888665E-2"/>
                  <c:y val="3.1331486044034344E-2"/>
                </c:manualLayout>
              </c:layout>
              <c:dLblPos val="out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591.4</c:v>
                </c:pt>
                <c:pt idx="1">
                  <c:v>601.4</c:v>
                </c:pt>
                <c:pt idx="2">
                  <c:v>603</c:v>
                </c:pt>
                <c:pt idx="3">
                  <c:v>627.4</c:v>
                </c:pt>
                <c:pt idx="4">
                  <c:v>715.7</c:v>
                </c:pt>
                <c:pt idx="5">
                  <c:v>699.5</c:v>
                </c:pt>
                <c:pt idx="6">
                  <c:v>713.6</c:v>
                </c:pt>
                <c:pt idx="7">
                  <c:v>794.5</c:v>
                </c:pt>
                <c:pt idx="8" formatCode="#,##0.0">
                  <c:v>798.81999999999948</c:v>
                </c:pt>
                <c:pt idx="9" formatCode="#,##0.0">
                  <c:v>813.43999999999949</c:v>
                </c:pt>
                <c:pt idx="10" formatCode="#,##0.0">
                  <c:v>823.97</c:v>
                </c:pt>
                <c:pt idx="11" formatCode="#,##0.0">
                  <c:v>854.67000000000053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9"/>
              <c:layout>
                <c:manualLayout>
                  <c:x val="1.5336462052098318E-3"/>
                  <c:y val="1.24495971035898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0"/>
                  <c:y val="2.0749328505982996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3.220657030940649E-2"/>
                  <c:y val="1.24495971035898E-2"/>
                </c:manualLayout>
              </c:layout>
              <c:dLblPos val="out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610</c:v>
                </c:pt>
                <c:pt idx="1">
                  <c:v>625.1</c:v>
                </c:pt>
                <c:pt idx="2">
                  <c:v>627.4</c:v>
                </c:pt>
                <c:pt idx="3">
                  <c:v>649.20000000000005</c:v>
                </c:pt>
                <c:pt idx="4">
                  <c:v>689.1</c:v>
                </c:pt>
                <c:pt idx="5">
                  <c:v>706.4</c:v>
                </c:pt>
                <c:pt idx="6">
                  <c:v>728.2</c:v>
                </c:pt>
                <c:pt idx="7">
                  <c:v>772.4</c:v>
                </c:pt>
                <c:pt idx="8" formatCode="#,##0.0">
                  <c:v>782.03</c:v>
                </c:pt>
                <c:pt idx="9" formatCode="#,##0.0">
                  <c:v>816.69</c:v>
                </c:pt>
                <c:pt idx="10" formatCode="#,##0.0">
                  <c:v>843.56</c:v>
                </c:pt>
                <c:pt idx="11" formatCode="#,##0.0">
                  <c:v>861.58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178.1</c:v>
                </c:pt>
                <c:pt idx="1">
                  <c:v>151.30000000000001</c:v>
                </c:pt>
                <c:pt idx="2">
                  <c:v>127</c:v>
                </c:pt>
                <c:pt idx="3">
                  <c:v>105.2</c:v>
                </c:pt>
                <c:pt idx="4" formatCode="0.00">
                  <c:v>131.69999999999999</c:v>
                </c:pt>
                <c:pt idx="5" formatCode="0.00">
                  <c:v>124.8</c:v>
                </c:pt>
                <c:pt idx="6" formatCode="0.00">
                  <c:v>110.2</c:v>
                </c:pt>
                <c:pt idx="7" formatCode="0.00">
                  <c:v>132.26999999999998</c:v>
                </c:pt>
                <c:pt idx="8" formatCode="#,##0.0">
                  <c:v>147.13999999999999</c:v>
                </c:pt>
                <c:pt idx="9" formatCode="#,##0.0">
                  <c:v>143.9</c:v>
                </c:pt>
                <c:pt idx="10" formatCode="#,##0.0">
                  <c:v>124.3</c:v>
                </c:pt>
                <c:pt idx="11" formatCode="#,##0.0">
                  <c:v>117.39</c:v>
                </c:pt>
              </c:numCache>
            </c:numRef>
          </c:val>
        </c:ser>
        <c:axId val="110678784"/>
        <c:axId val="110987520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Запасы/Потребление</c:v>
                </c:pt>
              </c:strCache>
            </c:strRef>
          </c:tx>
          <c:spPr>
            <a:ln w="50800">
              <a:solidFill>
                <a:srgbClr val="FF9900"/>
              </a:solidFill>
            </a:ln>
          </c:spPr>
          <c:marker>
            <c:symbol val="circle"/>
            <c:size val="10"/>
            <c:spPr>
              <a:solidFill>
                <a:srgbClr val="FFC000"/>
              </a:solidFill>
            </c:spPr>
          </c:marker>
          <c:dPt>
            <c:idx val="11"/>
            <c:spPr>
              <a:ln w="50800">
                <a:solidFill>
                  <a:srgbClr val="FF9900"/>
                </a:solidFill>
                <a:prstDash val="sysDot"/>
              </a:ln>
            </c:spPr>
          </c:dPt>
          <c:dLbls>
            <c:dLbl>
              <c:idx val="11"/>
              <c:layout>
                <c:manualLayout>
                  <c:x val="-4.2340128196978272E-2"/>
                  <c:y val="-3.9888171340135344E-2"/>
                </c:manualLayout>
              </c:layout>
              <c:dLblPos val="r"/>
              <c:showVal val="1"/>
            </c:dLbl>
            <c:spPr>
              <a:solidFill>
                <a:prstClr val="white">
                  <a:alpha val="50000"/>
                </a:prstClr>
              </a:solidFill>
            </c:spPr>
            <c:dLblPos val="b"/>
            <c:showVal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Sheet1!$E$2:$E$13</c:f>
              <c:numCache>
                <c:formatCode>0.0%</c:formatCode>
                <c:ptCount val="12"/>
                <c:pt idx="0">
                  <c:v>0.29196721311475515</c:v>
                </c:pt>
                <c:pt idx="1">
                  <c:v>0.24204127339625695</c:v>
                </c:pt>
                <c:pt idx="2">
                  <c:v>0.20242269684411859</c:v>
                </c:pt>
                <c:pt idx="3">
                  <c:v>0.16204559457794251</c:v>
                </c:pt>
                <c:pt idx="4">
                  <c:v>0.1911188506747932</c:v>
                </c:pt>
                <c:pt idx="5">
                  <c:v>0.17667044167610421</c:v>
                </c:pt>
                <c:pt idx="6">
                  <c:v>0.15133205163416644</c:v>
                </c:pt>
                <c:pt idx="7">
                  <c:v>0.17124546866908341</c:v>
                </c:pt>
                <c:pt idx="8">
                  <c:v>0.18815134969246758</c:v>
                </c:pt>
                <c:pt idx="9">
                  <c:v>0.1761990473741567</c:v>
                </c:pt>
                <c:pt idx="10">
                  <c:v>0.14735169993835637</c:v>
                </c:pt>
                <c:pt idx="11">
                  <c:v>0.13624968081896108</c:v>
                </c:pt>
              </c:numCache>
            </c:numRef>
          </c:val>
        </c:ser>
        <c:marker val="1"/>
        <c:axId val="111009792"/>
        <c:axId val="111012864"/>
      </c:lineChart>
      <c:catAx>
        <c:axId val="110678784"/>
        <c:scaling>
          <c:orientation val="minMax"/>
        </c:scaling>
        <c:axPos val="b"/>
        <c:majorGridlines/>
        <c:numFmt formatCode="General" sourceLinked="0"/>
        <c:tickLblPos val="nextTo"/>
        <c:txPr>
          <a:bodyPr rot="-1800000" vert="horz"/>
          <a:lstStyle/>
          <a:p>
            <a:pPr>
              <a:defRPr sz="1200"/>
            </a:pPr>
            <a:endParaRPr lang="ru-RU"/>
          </a:p>
        </c:txPr>
        <c:crossAx val="110987520"/>
        <c:crossesAt val="0"/>
        <c:lblAlgn val="ctr"/>
        <c:lblOffset val="100"/>
        <c:tickLblSkip val="1"/>
        <c:tickMarkSkip val="1"/>
      </c:catAx>
      <c:valAx>
        <c:axId val="110987520"/>
        <c:scaling>
          <c:orientation val="minMax"/>
          <c:max val="900"/>
          <c:min val="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0678784"/>
        <c:crosses val="autoZero"/>
        <c:crossBetween val="between"/>
      </c:valAx>
      <c:catAx>
        <c:axId val="111009792"/>
        <c:scaling>
          <c:orientation val="minMax"/>
        </c:scaling>
        <c:delete val="1"/>
        <c:axPos val="b"/>
        <c:tickLblPos val="none"/>
        <c:crossAx val="111012864"/>
        <c:crosses val="autoZero"/>
        <c:lblAlgn val="ctr"/>
        <c:lblOffset val="100"/>
      </c:catAx>
      <c:valAx>
        <c:axId val="111012864"/>
        <c:scaling>
          <c:orientation val="minMax"/>
          <c:max val="0.30000000000000032"/>
          <c:min val="0.1"/>
        </c:scaling>
        <c:axPos val="r"/>
        <c:numFmt formatCode="0%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1009792"/>
        <c:crosses val="max"/>
        <c:crossBetween val="between"/>
        <c:majorUnit val="0.05"/>
      </c:valAx>
    </c:plotArea>
    <c:legend>
      <c:legendPos val="b"/>
      <c:layout>
        <c:manualLayout>
          <c:xMode val="edge"/>
          <c:yMode val="edge"/>
          <c:x val="2.0236087689714809E-2"/>
          <c:y val="0.92953454892210419"/>
          <c:w val="0.96627318718381161"/>
          <c:h val="5.7307651358398104E-2"/>
        </c:manualLayout>
      </c:layout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Кукуруза:</a:t>
            </a:r>
            <a:r>
              <a:rPr lang="ru-RU" sz="1800" baseline="0" dirty="0" smtClean="0"/>
              <a:t> д</a:t>
            </a:r>
            <a:r>
              <a:rPr lang="ru-RU" sz="1800" dirty="0" smtClean="0"/>
              <a:t>инамика </a:t>
            </a:r>
            <a:r>
              <a:rPr lang="ru-RU" sz="1800" dirty="0"/>
              <a:t>прогнозов </a:t>
            </a:r>
            <a:r>
              <a:rPr lang="ru-RU" sz="1800" dirty="0" err="1"/>
              <a:t>среднесезонных</a:t>
            </a:r>
            <a:r>
              <a:rPr lang="ru-RU" sz="1800" dirty="0"/>
              <a:t> фермерских цен, </a:t>
            </a:r>
            <a:r>
              <a:rPr lang="en-US" sz="1800" dirty="0"/>
              <a:t>$/</a:t>
            </a:r>
            <a:r>
              <a:rPr lang="ru-RU" sz="1800" dirty="0"/>
              <a:t>бушель</a:t>
            </a:r>
          </a:p>
        </c:rich>
      </c:tx>
      <c:layout>
        <c:manualLayout>
          <c:xMode val="edge"/>
          <c:yMode val="edge"/>
          <c:x val="0.16340658255445553"/>
          <c:y val="1.3336652580440296E-2"/>
        </c:manualLayout>
      </c:layout>
    </c:title>
    <c:plotArea>
      <c:layout>
        <c:manualLayout>
          <c:layoutTarget val="inner"/>
          <c:xMode val="edge"/>
          <c:yMode val="edge"/>
          <c:x val="5.7187017001548511E-2"/>
          <c:y val="8.9411764705882468E-2"/>
          <c:w val="0.9428129829984544"/>
          <c:h val="0.7617799411176536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минимум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Sheet1!$A$2:$A$8</c:f>
              <c:strCache>
                <c:ptCount val="7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</c:strCache>
            </c:strRef>
          </c:cat>
          <c:val>
            <c:numRef>
              <c:f>Sheet1!$B$2:$B$8</c:f>
              <c:numCache>
                <c:formatCode>#,##0.00</c:formatCode>
                <c:ptCount val="7"/>
                <c:pt idx="0">
                  <c:v>5.5</c:v>
                </c:pt>
                <c:pt idx="1">
                  <c:v>6</c:v>
                </c:pt>
                <c:pt idx="2">
                  <c:v>5.5</c:v>
                </c:pt>
                <c:pt idx="3">
                  <c:v>6.2</c:v>
                </c:pt>
                <c:pt idx="4">
                  <c:v>6.5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максимум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Sheet1!$A$2:$A$8</c:f>
              <c:strCache>
                <c:ptCount val="7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</c:strCache>
            </c:strRef>
          </c:cat>
          <c:val>
            <c:numRef>
              <c:f>Sheet1!$C$2:$C$8</c:f>
              <c:numCache>
                <c:formatCode>#,##0.00</c:formatCode>
                <c:ptCount val="7"/>
                <c:pt idx="0">
                  <c:v>6.5</c:v>
                </c:pt>
                <c:pt idx="1">
                  <c:v>7</c:v>
                </c:pt>
                <c:pt idx="2">
                  <c:v>6.5</c:v>
                </c:pt>
                <c:pt idx="3">
                  <c:v>7.2</c:v>
                </c:pt>
                <c:pt idx="4">
                  <c:v>7.5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2010-11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май</c:v>
                </c:pt>
                <c:pt idx="1">
                  <c:v>июнь</c:v>
                </c:pt>
                <c:pt idx="2">
                  <c:v>июль</c:v>
                </c:pt>
                <c:pt idx="3">
                  <c:v>август</c:v>
                </c:pt>
                <c:pt idx="4">
                  <c:v>сентябрь</c:v>
                </c:pt>
                <c:pt idx="5">
                  <c:v>октябрь</c:v>
                </c:pt>
                <c:pt idx="6">
                  <c:v>ноябрь</c:v>
                </c:pt>
              </c:strCache>
            </c:strRef>
          </c:cat>
          <c:val>
            <c:numRef>
              <c:f>Sheet1!$D$2:$D$8</c:f>
              <c:numCache>
                <c:formatCode>#,##0.00</c:formatCode>
                <c:ptCount val="7"/>
                <c:pt idx="0">
                  <c:v>5.75</c:v>
                </c:pt>
                <c:pt idx="1">
                  <c:v>5.75</c:v>
                </c:pt>
                <c:pt idx="2">
                  <c:v>5.75</c:v>
                </c:pt>
                <c:pt idx="3">
                  <c:v>5.75</c:v>
                </c:pt>
                <c:pt idx="4">
                  <c:v>5.75</c:v>
                </c:pt>
                <c:pt idx="5">
                  <c:v>5.75</c:v>
                </c:pt>
                <c:pt idx="6">
                  <c:v>5.75</c:v>
                </c:pt>
              </c:numCache>
            </c:numRef>
          </c:val>
        </c:ser>
        <c:marker val="1"/>
        <c:axId val="111164032"/>
        <c:axId val="111501696"/>
      </c:lineChart>
      <c:catAx>
        <c:axId val="111164032"/>
        <c:scaling>
          <c:orientation val="minMax"/>
        </c:scaling>
        <c:axPos val="b"/>
        <c:majorGridlines/>
        <c:numFmt formatCode="General" sourceLinked="1"/>
        <c:tickLblPos val="nextTo"/>
        <c:txPr>
          <a:bodyPr rot="-1200000" vert="horz"/>
          <a:lstStyle/>
          <a:p>
            <a:pPr>
              <a:defRPr/>
            </a:pPr>
            <a:endParaRPr lang="ru-RU"/>
          </a:p>
        </c:txPr>
        <c:crossAx val="111501696"/>
        <c:crossesAt val="0"/>
        <c:lblAlgn val="ctr"/>
        <c:lblOffset val="0"/>
        <c:tickLblSkip val="1"/>
        <c:tickMarkSkip val="1"/>
      </c:catAx>
      <c:valAx>
        <c:axId val="111501696"/>
        <c:scaling>
          <c:orientation val="minMax"/>
          <c:min val="5"/>
        </c:scaling>
        <c:axPos val="l"/>
        <c:majorGridlines>
          <c:spPr>
            <a:ln>
              <a:solidFill>
                <a:sysClr val="windowText" lastClr="000000"/>
              </a:solidFill>
              <a:prstDash val="sysDot"/>
            </a:ln>
          </c:spPr>
        </c:majorGridlines>
        <c:numFmt formatCode="#,##0.0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1164032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0.70800715874874298"/>
          <c:y val="0.37071035317063611"/>
          <c:w val="0.29110606893630997"/>
          <c:h val="0.1886016437131128"/>
        </c:manualLayout>
      </c:layout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Кукуруза:</a:t>
            </a:r>
            <a:r>
              <a:rPr lang="ru-RU" sz="1800" baseline="0" dirty="0" smtClean="0"/>
              <a:t> д</a:t>
            </a:r>
            <a:r>
              <a:rPr lang="ru-RU" sz="1800" dirty="0" smtClean="0"/>
              <a:t>инамика посевов в отличном и хорошем состоянии, %</a:t>
            </a:r>
            <a:endParaRPr lang="ru-RU" sz="1800" dirty="0"/>
          </a:p>
        </c:rich>
      </c:tx>
      <c:layout>
        <c:manualLayout>
          <c:xMode val="edge"/>
          <c:yMode val="edge"/>
          <c:x val="0.16340658255445517"/>
          <c:y val="7.3900518989953538E-4"/>
        </c:manualLayout>
      </c:layout>
    </c:title>
    <c:plotArea>
      <c:layout>
        <c:manualLayout>
          <c:layoutTarget val="inner"/>
          <c:xMode val="edge"/>
          <c:yMode val="edge"/>
          <c:x val="5.7187017001548539E-2"/>
          <c:y val="8.9411764705882468E-2"/>
          <c:w val="0.9428129829984544"/>
          <c:h val="0.7617799411176536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marker>
            <c:symbol val="none"/>
          </c:marker>
          <c:dLbls>
            <c:dLblPos val="b"/>
            <c:showVal val="1"/>
          </c:dLbls>
          <c:cat>
            <c:numRef>
              <c:f>Sheet1!$A$2:$A$9</c:f>
              <c:numCache>
                <c:formatCode>dd/mm/yyyy</c:formatCode>
                <c:ptCount val="8"/>
                <c:pt idx="0">
                  <c:v>40762</c:v>
                </c:pt>
                <c:pt idx="1">
                  <c:v>40769</c:v>
                </c:pt>
                <c:pt idx="2">
                  <c:v>40776</c:v>
                </c:pt>
                <c:pt idx="3">
                  <c:v>40783</c:v>
                </c:pt>
                <c:pt idx="4">
                  <c:v>40790</c:v>
                </c:pt>
                <c:pt idx="5">
                  <c:v>40797</c:v>
                </c:pt>
                <c:pt idx="6">
                  <c:v>40804</c:v>
                </c:pt>
                <c:pt idx="7">
                  <c:v>40811</c:v>
                </c:pt>
              </c:numCache>
            </c:numRef>
          </c:cat>
          <c:val>
            <c:numRef>
              <c:f>Sheet1!$B$2:$B$9</c:f>
              <c:numCache>
                <c:formatCode>#,##0</c:formatCode>
                <c:ptCount val="8"/>
                <c:pt idx="0">
                  <c:v>60</c:v>
                </c:pt>
                <c:pt idx="1">
                  <c:v>60</c:v>
                </c:pt>
                <c:pt idx="2">
                  <c:v>57</c:v>
                </c:pt>
                <c:pt idx="3">
                  <c:v>54</c:v>
                </c:pt>
                <c:pt idx="4">
                  <c:v>52</c:v>
                </c:pt>
                <c:pt idx="5">
                  <c:v>53</c:v>
                </c:pt>
                <c:pt idx="6">
                  <c:v>51</c:v>
                </c:pt>
                <c:pt idx="7">
                  <c:v>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dLblPos val="t"/>
            <c:showVal val="1"/>
          </c:dLbls>
          <c:cat>
            <c:numRef>
              <c:f>Sheet1!$A$2:$A$9</c:f>
              <c:numCache>
                <c:formatCode>dd/mm/yyyy</c:formatCode>
                <c:ptCount val="8"/>
                <c:pt idx="0">
                  <c:v>40762</c:v>
                </c:pt>
                <c:pt idx="1">
                  <c:v>40769</c:v>
                </c:pt>
                <c:pt idx="2">
                  <c:v>40776</c:v>
                </c:pt>
                <c:pt idx="3">
                  <c:v>40783</c:v>
                </c:pt>
                <c:pt idx="4">
                  <c:v>40790</c:v>
                </c:pt>
                <c:pt idx="5">
                  <c:v>40797</c:v>
                </c:pt>
                <c:pt idx="6">
                  <c:v>40804</c:v>
                </c:pt>
                <c:pt idx="7">
                  <c:v>40811</c:v>
                </c:pt>
              </c:numCache>
            </c:numRef>
          </c:cat>
          <c:val>
            <c:numRef>
              <c:f>Sheet1!$C$2:$C$9</c:f>
              <c:numCache>
                <c:formatCode>#,##0</c:formatCode>
                <c:ptCount val="8"/>
                <c:pt idx="0">
                  <c:v>71</c:v>
                </c:pt>
                <c:pt idx="1">
                  <c:v>69</c:v>
                </c:pt>
                <c:pt idx="2">
                  <c:v>70</c:v>
                </c:pt>
                <c:pt idx="3">
                  <c:v>70</c:v>
                </c:pt>
                <c:pt idx="4">
                  <c:v>69</c:v>
                </c:pt>
                <c:pt idx="5">
                  <c:v>68</c:v>
                </c:pt>
                <c:pt idx="6">
                  <c:v>68</c:v>
                </c:pt>
                <c:pt idx="7">
                  <c:v>66</c:v>
                </c:pt>
              </c:numCache>
            </c:numRef>
          </c:val>
        </c:ser>
        <c:marker val="1"/>
        <c:axId val="111878144"/>
        <c:axId val="111879680"/>
      </c:lineChart>
      <c:catAx>
        <c:axId val="111878144"/>
        <c:scaling>
          <c:orientation val="minMax"/>
        </c:scaling>
        <c:axPos val="b"/>
        <c:majorGridlines/>
        <c:numFmt formatCode="d/m/yy;@" sourceLinked="0"/>
        <c:tickLblPos val="nextTo"/>
        <c:txPr>
          <a:bodyPr rot="-1200000" vert="horz"/>
          <a:lstStyle/>
          <a:p>
            <a:pPr>
              <a:defRPr sz="1400"/>
            </a:pPr>
            <a:endParaRPr lang="ru-RU"/>
          </a:p>
        </c:txPr>
        <c:crossAx val="111879680"/>
        <c:crossesAt val="0"/>
        <c:lblAlgn val="ctr"/>
        <c:lblOffset val="0"/>
        <c:tickLblSkip val="1"/>
        <c:tickMarkSkip val="1"/>
      </c:catAx>
      <c:valAx>
        <c:axId val="111879680"/>
        <c:scaling>
          <c:orientation val="minMax"/>
          <c:min val="45"/>
        </c:scaling>
        <c:axPos val="l"/>
        <c:majorGridlines>
          <c:spPr>
            <a:ln>
              <a:solidFill>
                <a:sysClr val="windowText" lastClr="000000"/>
              </a:solidFill>
              <a:prstDash val="sysDot"/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1878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0800715874874298"/>
          <c:y val="0.37071035317063622"/>
          <c:w val="0.29110606893630997"/>
          <c:h val="0.1886016437131128"/>
        </c:manualLayout>
      </c:layout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ru-RU" sz="1800" dirty="0" smtClean="0"/>
              <a:t>Соя:</a:t>
            </a:r>
            <a:r>
              <a:rPr lang="ru-RU" sz="1800" baseline="0" dirty="0" smtClean="0"/>
              <a:t> д</a:t>
            </a:r>
            <a:r>
              <a:rPr lang="ru-RU" sz="1800" dirty="0" smtClean="0"/>
              <a:t>инамика посевов в отличном и хорошем состоянии, %</a:t>
            </a:r>
            <a:endParaRPr lang="ru-RU" sz="1800" dirty="0"/>
          </a:p>
        </c:rich>
      </c:tx>
      <c:layout>
        <c:manualLayout>
          <c:xMode val="edge"/>
          <c:yMode val="edge"/>
          <c:x val="0.16340658255445517"/>
          <c:y val="7.3900518989953494E-4"/>
        </c:manualLayout>
      </c:layout>
    </c:title>
    <c:plotArea>
      <c:layout>
        <c:manualLayout>
          <c:layoutTarget val="inner"/>
          <c:xMode val="edge"/>
          <c:yMode val="edge"/>
          <c:x val="5.7187017001548567E-2"/>
          <c:y val="8.9411764705882468E-2"/>
          <c:w val="0.9428129829984544"/>
          <c:h val="0.7617799411176536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marker>
            <c:symbol val="none"/>
          </c:marker>
          <c:dLbls>
            <c:dLblPos val="b"/>
            <c:showVal val="1"/>
          </c:dLbls>
          <c:cat>
            <c:numRef>
              <c:f>Sheet1!$A$2:$A$9</c:f>
              <c:numCache>
                <c:formatCode>dd/mm/yyyy</c:formatCode>
                <c:ptCount val="8"/>
                <c:pt idx="0">
                  <c:v>40762</c:v>
                </c:pt>
                <c:pt idx="1">
                  <c:v>40769</c:v>
                </c:pt>
                <c:pt idx="2">
                  <c:v>40776</c:v>
                </c:pt>
                <c:pt idx="3">
                  <c:v>40783</c:v>
                </c:pt>
                <c:pt idx="4">
                  <c:v>40790</c:v>
                </c:pt>
                <c:pt idx="5">
                  <c:v>40797</c:v>
                </c:pt>
                <c:pt idx="6">
                  <c:v>40804</c:v>
                </c:pt>
                <c:pt idx="7">
                  <c:v>40811</c:v>
                </c:pt>
              </c:numCache>
            </c:numRef>
          </c:cat>
          <c:val>
            <c:numRef>
              <c:f>Sheet1!$B$2:$B$9</c:f>
              <c:numCache>
                <c:formatCode>#,##0</c:formatCode>
                <c:ptCount val="8"/>
                <c:pt idx="0">
                  <c:v>61</c:v>
                </c:pt>
                <c:pt idx="1">
                  <c:v>61</c:v>
                </c:pt>
                <c:pt idx="2">
                  <c:v>59</c:v>
                </c:pt>
                <c:pt idx="3">
                  <c:v>57</c:v>
                </c:pt>
                <c:pt idx="4">
                  <c:v>56</c:v>
                </c:pt>
                <c:pt idx="5">
                  <c:v>56</c:v>
                </c:pt>
                <c:pt idx="6">
                  <c:v>53</c:v>
                </c:pt>
                <c:pt idx="7">
                  <c:v>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dLblPos val="t"/>
            <c:showVal val="1"/>
          </c:dLbls>
          <c:cat>
            <c:numRef>
              <c:f>Sheet1!$A$2:$A$9</c:f>
              <c:numCache>
                <c:formatCode>dd/mm/yyyy</c:formatCode>
                <c:ptCount val="8"/>
                <c:pt idx="0">
                  <c:v>40762</c:v>
                </c:pt>
                <c:pt idx="1">
                  <c:v>40769</c:v>
                </c:pt>
                <c:pt idx="2">
                  <c:v>40776</c:v>
                </c:pt>
                <c:pt idx="3">
                  <c:v>40783</c:v>
                </c:pt>
                <c:pt idx="4">
                  <c:v>40790</c:v>
                </c:pt>
                <c:pt idx="5">
                  <c:v>40797</c:v>
                </c:pt>
                <c:pt idx="6">
                  <c:v>40804</c:v>
                </c:pt>
                <c:pt idx="7">
                  <c:v>40811</c:v>
                </c:pt>
              </c:numCache>
            </c:numRef>
          </c:cat>
          <c:val>
            <c:numRef>
              <c:f>Sheet1!$C$2:$C$9</c:f>
              <c:numCache>
                <c:formatCode>#,##0</c:formatCode>
                <c:ptCount val="8"/>
                <c:pt idx="0">
                  <c:v>66</c:v>
                </c:pt>
                <c:pt idx="1">
                  <c:v>66</c:v>
                </c:pt>
                <c:pt idx="2">
                  <c:v>64</c:v>
                </c:pt>
                <c:pt idx="3">
                  <c:v>64</c:v>
                </c:pt>
                <c:pt idx="4">
                  <c:v>64</c:v>
                </c:pt>
                <c:pt idx="5">
                  <c:v>63</c:v>
                </c:pt>
                <c:pt idx="6">
                  <c:v>63</c:v>
                </c:pt>
                <c:pt idx="7">
                  <c:v>63</c:v>
                </c:pt>
              </c:numCache>
            </c:numRef>
          </c:val>
        </c:ser>
        <c:marker val="1"/>
        <c:axId val="111712896"/>
        <c:axId val="111718784"/>
      </c:lineChart>
      <c:catAx>
        <c:axId val="111712896"/>
        <c:scaling>
          <c:orientation val="minMax"/>
        </c:scaling>
        <c:axPos val="b"/>
        <c:majorGridlines/>
        <c:numFmt formatCode="d/m/yy;@" sourceLinked="0"/>
        <c:tickLblPos val="nextTo"/>
        <c:txPr>
          <a:bodyPr rot="-1200000" vert="horz"/>
          <a:lstStyle/>
          <a:p>
            <a:pPr>
              <a:defRPr sz="1400"/>
            </a:pPr>
            <a:endParaRPr lang="ru-RU"/>
          </a:p>
        </c:txPr>
        <c:crossAx val="111718784"/>
        <c:crossesAt val="0"/>
        <c:lblAlgn val="ctr"/>
        <c:lblOffset val="0"/>
        <c:tickLblSkip val="1"/>
        <c:tickMarkSkip val="1"/>
      </c:catAx>
      <c:valAx>
        <c:axId val="111718784"/>
        <c:scaling>
          <c:orientation val="minMax"/>
          <c:min val="50"/>
        </c:scaling>
        <c:axPos val="l"/>
        <c:majorGridlines>
          <c:spPr>
            <a:ln>
              <a:solidFill>
                <a:sysClr val="windowText" lastClr="000000"/>
              </a:solidFill>
              <a:prstDash val="sysDot"/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1712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2975780468836783E-2"/>
          <c:y val="0.59327171319588901"/>
          <c:w val="0.29110606893630997"/>
          <c:h val="0.1886016437131128"/>
        </c:manualLayout>
      </c:layout>
    </c:legend>
    <c:plotVisOnly val="1"/>
    <c:dispBlanksAs val="gap"/>
  </c:chart>
  <c:txPr>
    <a:bodyPr/>
    <a:lstStyle/>
    <a:p>
      <a:pPr>
        <a:defRPr sz="2000"/>
      </a:pPr>
      <a:endParaRPr lang="ru-RU"/>
    </a:p>
  </c:tx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Мировой баланс </a:t>
            </a:r>
            <a:r>
              <a:rPr lang="ru-RU" sz="1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ячменя </a:t>
            </a: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(US</a:t>
            </a:r>
            <a:r>
              <a:rPr lang="en-US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DA</a:t>
            </a:r>
            <a:r>
              <a:rPr lang="ru-RU" sz="18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), млн. тонн и </a:t>
            </a:r>
            <a:r>
              <a:rPr lang="ru-RU" sz="180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%%</a:t>
            </a:r>
          </a:p>
        </c:rich>
      </c:tx>
      <c:layout>
        <c:manualLayout>
          <c:xMode val="edge"/>
          <c:yMode val="edge"/>
          <c:x val="0.19781112475106091"/>
          <c:y val="0"/>
        </c:manualLayout>
      </c:layout>
      <c:overlay val="1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5.5649241146711804E-2"/>
          <c:y val="7.2848462652527923E-2"/>
          <c:w val="0.88026981450253095"/>
          <c:h val="0.7380186778978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9"/>
              <c:layout>
                <c:manualLayout>
                  <c:x val="-1.1660779656255244E-2"/>
                  <c:y val="2.4709741604849202E-2"/>
                </c:manualLayout>
              </c:layout>
              <c:showVal val="1"/>
            </c:dLbl>
            <c:dLbl>
              <c:idx val="10"/>
              <c:layout>
                <c:manualLayout>
                  <c:x val="-2.9151949140636202E-3"/>
                  <c:y val="3.0887177006061962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1.4575974570319699E-3"/>
                  <c:y val="1.2354870802424539E-2"/>
                </c:manualLayout>
              </c:layout>
              <c:dLblPos val="out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Sheet1!$B$2:$B$13</c:f>
              <c:numCache>
                <c:formatCode>#,##0.0</c:formatCode>
                <c:ptCount val="12"/>
                <c:pt idx="0">
                  <c:v>133.1</c:v>
                </c:pt>
                <c:pt idx="1">
                  <c:v>143.5</c:v>
                </c:pt>
                <c:pt idx="2">
                  <c:v>134.4</c:v>
                </c:pt>
                <c:pt idx="3">
                  <c:v>142.19999999999999</c:v>
                </c:pt>
                <c:pt idx="4">
                  <c:v>152.30000000000001</c:v>
                </c:pt>
                <c:pt idx="5">
                  <c:v>136.19999999999999</c:v>
                </c:pt>
                <c:pt idx="6">
                  <c:v>136.6</c:v>
                </c:pt>
                <c:pt idx="7">
                  <c:v>133</c:v>
                </c:pt>
                <c:pt idx="8">
                  <c:v>155.19999999999999</c:v>
                </c:pt>
                <c:pt idx="9">
                  <c:v>150.5</c:v>
                </c:pt>
                <c:pt idx="10">
                  <c:v>127.07199999999999</c:v>
                </c:pt>
                <c:pt idx="11">
                  <c:v>132.58200000000019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9"/>
              <c:layout>
                <c:manualLayout>
                  <c:x val="1.2009684874316079E-2"/>
                  <c:y val="2.7304426610770382E-2"/>
                </c:manualLayout>
              </c:layout>
              <c:showVal val="1"/>
            </c:dLbl>
            <c:dLbl>
              <c:idx val="10"/>
              <c:layout>
                <c:manualLayout>
                  <c:x val="1.3118377113286773E-2"/>
                  <c:y val="-2.4709741604849202E-2"/>
                </c:manualLayout>
              </c:layout>
              <c:dLblPos val="inEnd"/>
              <c:showVal val="1"/>
            </c:dLbl>
            <c:dLbl>
              <c:idx val="11"/>
              <c:layout>
                <c:manualLayout>
                  <c:x val="1.3118377113286773E-2"/>
                  <c:y val="-1.4414015936161959E-2"/>
                </c:manualLayout>
              </c:layout>
              <c:dLblPos val="inEnd"/>
              <c:showVal val="1"/>
            </c:dLbl>
            <c:delete val="1"/>
            <c:numFmt formatCode="#,##0" sourceLinked="0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Sheet1!$C$2:$C$13</c:f>
              <c:numCache>
                <c:formatCode>#,##0.0</c:formatCode>
                <c:ptCount val="12"/>
                <c:pt idx="0">
                  <c:v>134.4</c:v>
                </c:pt>
                <c:pt idx="1">
                  <c:v>136.80000000000001</c:v>
                </c:pt>
                <c:pt idx="2">
                  <c:v>136.19999999999999</c:v>
                </c:pt>
                <c:pt idx="3">
                  <c:v>146.30000000000001</c:v>
                </c:pt>
                <c:pt idx="4">
                  <c:v>142.69999999999999</c:v>
                </c:pt>
                <c:pt idx="5">
                  <c:v>141.1</c:v>
                </c:pt>
                <c:pt idx="6">
                  <c:v>143.4</c:v>
                </c:pt>
                <c:pt idx="7">
                  <c:v>134</c:v>
                </c:pt>
                <c:pt idx="8">
                  <c:v>144.4</c:v>
                </c:pt>
                <c:pt idx="9">
                  <c:v>144.30000000000001</c:v>
                </c:pt>
                <c:pt idx="10">
                  <c:v>135.33200000000019</c:v>
                </c:pt>
                <c:pt idx="11">
                  <c:v>136.1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rgbClr val="3A4517"/>
            </a:solidFill>
          </c:spPr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Sheet1!$D$2:$D$13</c:f>
              <c:numCache>
                <c:formatCode>#,##0.0</c:formatCode>
                <c:ptCount val="12"/>
                <c:pt idx="0">
                  <c:v>22.6</c:v>
                </c:pt>
                <c:pt idx="1">
                  <c:v>29.3</c:v>
                </c:pt>
                <c:pt idx="2">
                  <c:v>27.500000000000028</c:v>
                </c:pt>
                <c:pt idx="3">
                  <c:v>23.400000000000006</c:v>
                </c:pt>
                <c:pt idx="4">
                  <c:v>33.000000000000028</c:v>
                </c:pt>
                <c:pt idx="5">
                  <c:v>28.10000000000003</c:v>
                </c:pt>
                <c:pt idx="6">
                  <c:v>21.4</c:v>
                </c:pt>
                <c:pt idx="7">
                  <c:v>20.400000000000006</c:v>
                </c:pt>
                <c:pt idx="8">
                  <c:v>31.199999999999992</c:v>
                </c:pt>
                <c:pt idx="9">
                  <c:v>37.4</c:v>
                </c:pt>
                <c:pt idx="10">
                  <c:v>26.097999999999999</c:v>
                </c:pt>
                <c:pt idx="11">
                  <c:v>22.580000000000013</c:v>
                </c:pt>
              </c:numCache>
            </c:numRef>
          </c:val>
        </c:ser>
        <c:axId val="112138112"/>
        <c:axId val="112139648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Запасы/Потребление</c:v>
                </c:pt>
              </c:strCache>
            </c:strRef>
          </c:tx>
          <c:spPr>
            <a:ln w="50800">
              <a:solidFill>
                <a:schemeClr val="accent6">
                  <a:lumMod val="50000"/>
                </a:schemeClr>
              </a:solidFill>
            </a:ln>
          </c:spPr>
          <c:marker>
            <c:symbol val="circle"/>
            <c:size val="10"/>
            <c:spPr>
              <a:solidFill>
                <a:srgbClr val="FFC000"/>
              </a:solidFill>
            </c:spPr>
          </c:marker>
          <c:dPt>
            <c:idx val="11"/>
            <c:spPr>
              <a:ln w="50800">
                <a:solidFill>
                  <a:schemeClr val="accent6">
                    <a:lumMod val="50000"/>
                  </a:schemeClr>
                </a:solidFill>
                <a:prstDash val="sysDot"/>
              </a:ln>
            </c:spPr>
          </c:dPt>
          <c:dLbls>
            <c:dLbl>
              <c:idx val="11"/>
              <c:layout>
                <c:manualLayout>
                  <c:x val="-2.6014556692966161E-2"/>
                  <c:y val="-4.8286953386142674E-2"/>
                </c:manualLayout>
              </c:layout>
              <c:dLblPos val="r"/>
              <c:showVal val="1"/>
            </c:dLbl>
            <c:spPr>
              <a:solidFill>
                <a:prstClr val="white">
                  <a:alpha val="67000"/>
                </a:prstClr>
              </a:solidFill>
            </c:spPr>
            <c:dLblPos val="b"/>
            <c:showVal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Sheet1!$E$2:$E$13</c:f>
              <c:numCache>
                <c:formatCode>0.0%</c:formatCode>
                <c:ptCount val="12"/>
                <c:pt idx="0">
                  <c:v>0.16815476190476172</c:v>
                </c:pt>
                <c:pt idx="1">
                  <c:v>0.21418128654970781</c:v>
                </c:pt>
                <c:pt idx="2">
                  <c:v>0.2019089574155658</c:v>
                </c:pt>
                <c:pt idx="3">
                  <c:v>0.15994531784005508</c:v>
                </c:pt>
                <c:pt idx="4">
                  <c:v>0.23125437981780003</c:v>
                </c:pt>
                <c:pt idx="5">
                  <c:v>0.19914953933380597</c:v>
                </c:pt>
                <c:pt idx="6">
                  <c:v>0.14923291492329149</c:v>
                </c:pt>
                <c:pt idx="7">
                  <c:v>0.15223880597014941</c:v>
                </c:pt>
                <c:pt idx="8">
                  <c:v>0.21606648199446002</c:v>
                </c:pt>
                <c:pt idx="9">
                  <c:v>0.25918225918225946</c:v>
                </c:pt>
                <c:pt idx="10">
                  <c:v>0.19284426447551209</c:v>
                </c:pt>
                <c:pt idx="11">
                  <c:v>0.16590742101396044</c:v>
                </c:pt>
              </c:numCache>
            </c:numRef>
          </c:val>
        </c:ser>
        <c:marker val="1"/>
        <c:axId val="112141440"/>
        <c:axId val="112142976"/>
      </c:lineChart>
      <c:catAx>
        <c:axId val="112138112"/>
        <c:scaling>
          <c:orientation val="minMax"/>
        </c:scaling>
        <c:axPos val="b"/>
        <c:majorGridlines/>
        <c:numFmt formatCode="General" sourceLinked="0"/>
        <c:tickLblPos val="nextTo"/>
        <c:txPr>
          <a:bodyPr rot="-1800000" vert="horz"/>
          <a:lstStyle/>
          <a:p>
            <a:pPr>
              <a:defRPr sz="1100"/>
            </a:pPr>
            <a:endParaRPr lang="ru-RU"/>
          </a:p>
        </c:txPr>
        <c:crossAx val="112139648"/>
        <c:crossesAt val="0"/>
        <c:lblAlgn val="ctr"/>
        <c:lblOffset val="100"/>
        <c:tickLblSkip val="1"/>
        <c:tickMarkSkip val="1"/>
      </c:catAx>
      <c:valAx>
        <c:axId val="112139648"/>
        <c:scaling>
          <c:orientation val="minMax"/>
          <c:max val="160"/>
          <c:min val="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2138112"/>
        <c:crosses val="autoZero"/>
        <c:crossBetween val="between"/>
      </c:valAx>
      <c:catAx>
        <c:axId val="112141440"/>
        <c:scaling>
          <c:orientation val="minMax"/>
        </c:scaling>
        <c:delete val="1"/>
        <c:axPos val="b"/>
        <c:tickLblPos val="none"/>
        <c:crossAx val="112142976"/>
        <c:crosses val="autoZero"/>
        <c:lblAlgn val="ctr"/>
        <c:lblOffset val="100"/>
      </c:catAx>
      <c:valAx>
        <c:axId val="112142976"/>
        <c:scaling>
          <c:orientation val="minMax"/>
          <c:max val="0.30000000000000032"/>
          <c:min val="0.1"/>
        </c:scaling>
        <c:axPos val="r"/>
        <c:numFmt formatCode="0%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2141440"/>
        <c:crosses val="max"/>
        <c:crossBetween val="between"/>
        <c:majorUnit val="0.05"/>
      </c:valAx>
    </c:plotArea>
    <c:legend>
      <c:legendPos val="b"/>
      <c:layout>
        <c:manualLayout>
          <c:xMode val="edge"/>
          <c:yMode val="edge"/>
          <c:x val="2.0236087689714705E-2"/>
          <c:y val="0.92953454892210585"/>
          <c:w val="0.96627318718381161"/>
          <c:h val="5.7307651358397903E-2"/>
        </c:manualLayout>
      </c:layout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/>
            </a:pPr>
            <a:r>
              <a:rPr lang="ru-RU" dirty="0"/>
              <a:t>Россия: динамики урожайности зерна </a:t>
            </a:r>
            <a:r>
              <a:rPr lang="ru-RU" dirty="0" smtClean="0"/>
              <a:t>в </a:t>
            </a:r>
            <a:r>
              <a:rPr lang="ru-RU" dirty="0"/>
              <a:t>уборку урожая по всем категориях хозяйств, ц/га</a:t>
            </a:r>
          </a:p>
        </c:rich>
      </c:tx>
      <c:layout>
        <c:manualLayout>
          <c:xMode val="edge"/>
          <c:yMode val="edge"/>
          <c:x val="0.16149193872446954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8.9133258032091836E-2"/>
          <c:y val="7.4609857718228298E-2"/>
          <c:w val="0.90010545774261952"/>
          <c:h val="0.72963395775688722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2008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square"/>
            <c:size val="8"/>
            <c:spPr>
              <a:solidFill>
                <a:srgbClr val="0070C0"/>
              </a:solidFill>
            </c:spPr>
          </c:marker>
          <c:cat>
            <c:numRef>
              <c:f>Лист1!$A$2:$A$19</c:f>
              <c:numCache>
                <c:formatCode>[$-419]d\ mmm;@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Лист1!$B$2:$B$19</c:f>
              <c:numCache>
                <c:formatCode>0.00</c:formatCode>
                <c:ptCount val="18"/>
                <c:pt idx="0">
                  <c:v>40.216874628639324</c:v>
                </c:pt>
                <c:pt idx="1">
                  <c:v>39.478433894119263</c:v>
                </c:pt>
                <c:pt idx="2">
                  <c:v>37.743196460292147</c:v>
                </c:pt>
                <c:pt idx="3">
                  <c:v>36.440624815038213</c:v>
                </c:pt>
                <c:pt idx="4">
                  <c:v>34.348609536840144</c:v>
                </c:pt>
                <c:pt idx="5">
                  <c:v>32.578800181494124</c:v>
                </c:pt>
                <c:pt idx="6">
                  <c:v>30.133229194263077</c:v>
                </c:pt>
                <c:pt idx="7">
                  <c:v>28.583231901994672</c:v>
                </c:pt>
                <c:pt idx="8">
                  <c:v>27.32711424531281</c:v>
                </c:pt>
                <c:pt idx="9">
                  <c:v>26.238317995099617</c:v>
                </c:pt>
                <c:pt idx="10">
                  <c:v>25.742449352427009</c:v>
                </c:pt>
                <c:pt idx="11">
                  <c:v>25.54938321459705</c:v>
                </c:pt>
                <c:pt idx="12">
                  <c:v>24.969354693874578</c:v>
                </c:pt>
                <c:pt idx="13">
                  <c:v>24.663128611987126</c:v>
                </c:pt>
                <c:pt idx="14">
                  <c:v>24.577347082658939</c:v>
                </c:pt>
                <c:pt idx="15">
                  <c:v>24.619025215137285</c:v>
                </c:pt>
                <c:pt idx="16">
                  <c:v>24.630923976436851</c:v>
                </c:pt>
                <c:pt idx="17">
                  <c:v>24.677343882106097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2009</c:v>
                </c:pt>
              </c:strCache>
            </c:strRef>
          </c:tx>
          <c:spPr>
            <a:ln w="44450">
              <a:solidFill>
                <a:srgbClr val="EEB500"/>
              </a:solidFill>
            </a:ln>
            <a:effectLst/>
          </c:spPr>
          <c:marker>
            <c:symbol val="diamond"/>
            <c:size val="8"/>
            <c:spPr>
              <a:solidFill>
                <a:srgbClr val="EEB500"/>
              </a:solidFill>
              <a:ln>
                <a:solidFill>
                  <a:schemeClr val="accent6"/>
                </a:solidFill>
              </a:ln>
              <a:effectLst/>
            </c:spPr>
          </c:marker>
          <c:cat>
            <c:numRef>
              <c:f>Лист1!$A$2:$A$19</c:f>
              <c:numCache>
                <c:formatCode>[$-419]d\ mmm;@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Лист1!$C$2:$C$19</c:f>
              <c:numCache>
                <c:formatCode>0.00</c:formatCode>
                <c:ptCount val="18"/>
                <c:pt idx="0">
                  <c:v>33.150583042364893</c:v>
                </c:pt>
                <c:pt idx="1">
                  <c:v>32.605858101028794</c:v>
                </c:pt>
                <c:pt idx="2">
                  <c:v>30.45861984839447</c:v>
                </c:pt>
                <c:pt idx="3">
                  <c:v>28.272923281639031</c:v>
                </c:pt>
                <c:pt idx="4">
                  <c:v>27.584962324586147</c:v>
                </c:pt>
                <c:pt idx="5">
                  <c:v>27.461226077335876</c:v>
                </c:pt>
                <c:pt idx="6">
                  <c:v>26.987866192546864</c:v>
                </c:pt>
                <c:pt idx="7">
                  <c:v>26.458366227950116</c:v>
                </c:pt>
                <c:pt idx="8">
                  <c:v>25.979385919676975</c:v>
                </c:pt>
                <c:pt idx="9">
                  <c:v>25.270656772997526</c:v>
                </c:pt>
                <c:pt idx="10">
                  <c:v>24.560817112613471</c:v>
                </c:pt>
                <c:pt idx="11">
                  <c:v>24.371473529159196</c:v>
                </c:pt>
                <c:pt idx="12">
                  <c:v>24.061837238843626</c:v>
                </c:pt>
                <c:pt idx="13">
                  <c:v>23.864893309813731</c:v>
                </c:pt>
                <c:pt idx="14">
                  <c:v>23.648106279339832</c:v>
                </c:pt>
                <c:pt idx="15">
                  <c:v>23.648826868193886</c:v>
                </c:pt>
                <c:pt idx="16">
                  <c:v>23.596642430995665</c:v>
                </c:pt>
                <c:pt idx="17">
                  <c:v>23.57467498022946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2010</c:v>
                </c:pt>
              </c:strCache>
            </c:strRef>
          </c:tx>
          <c:spPr>
            <a:ln w="44450"/>
            <a:effectLst/>
          </c:spPr>
          <c:marker>
            <c:symbol val="triangle"/>
            <c:size val="8"/>
            <c:spPr>
              <a:effectLst/>
            </c:spPr>
          </c:marker>
          <c:cat>
            <c:numRef>
              <c:f>Лист1!$A$2:$A$19</c:f>
              <c:numCache>
                <c:formatCode>[$-419]d\ mmm;@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Лист1!$D$2:$D$19</c:f>
              <c:numCache>
                <c:formatCode>General</c:formatCode>
                <c:ptCount val="18"/>
                <c:pt idx="0">
                  <c:v>34.200000000000003</c:v>
                </c:pt>
                <c:pt idx="1">
                  <c:v>32.300000000000004</c:v>
                </c:pt>
                <c:pt idx="2">
                  <c:v>27.2</c:v>
                </c:pt>
                <c:pt idx="3">
                  <c:v>23.8</c:v>
                </c:pt>
                <c:pt idx="4">
                  <c:v>21.8</c:v>
                </c:pt>
                <c:pt idx="5">
                  <c:v>21.3</c:v>
                </c:pt>
                <c:pt idx="6">
                  <c:v>20.9</c:v>
                </c:pt>
                <c:pt idx="7">
                  <c:v>20.6</c:v>
                </c:pt>
                <c:pt idx="8">
                  <c:v>20.3</c:v>
                </c:pt>
                <c:pt idx="9">
                  <c:v>19.8</c:v>
                </c:pt>
                <c:pt idx="10">
                  <c:v>19.3</c:v>
                </c:pt>
                <c:pt idx="11">
                  <c:v>19.100000000000001</c:v>
                </c:pt>
                <c:pt idx="12">
                  <c:v>19</c:v>
                </c:pt>
                <c:pt idx="13">
                  <c:v>18.899999999999999</c:v>
                </c:pt>
                <c:pt idx="14">
                  <c:v>18.899999999999999</c:v>
                </c:pt>
                <c:pt idx="15">
                  <c:v>18.899999999999999</c:v>
                </c:pt>
                <c:pt idx="16">
                  <c:v>18.939999999999987</c:v>
                </c:pt>
                <c:pt idx="17">
                  <c:v>19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2011</c:v>
                </c:pt>
              </c:strCache>
            </c:strRef>
          </c:tx>
          <c:spPr>
            <a:ln w="44450">
              <a:solidFill>
                <a:schemeClr val="tx1"/>
              </a:solidFill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effectLst/>
            </c:spPr>
          </c:marker>
          <c:cat>
            <c:numRef>
              <c:f>Лист1!$A$2:$A$19</c:f>
              <c:numCache>
                <c:formatCode>[$-419]d\ mmm;@</c:formatCode>
                <c:ptCount val="18"/>
                <c:pt idx="0">
                  <c:v>40000</c:v>
                </c:pt>
                <c:pt idx="1">
                  <c:v>40007</c:v>
                </c:pt>
                <c:pt idx="2">
                  <c:v>40014</c:v>
                </c:pt>
                <c:pt idx="3">
                  <c:v>40021</c:v>
                </c:pt>
                <c:pt idx="4">
                  <c:v>40028</c:v>
                </c:pt>
                <c:pt idx="5">
                  <c:v>40035</c:v>
                </c:pt>
                <c:pt idx="6">
                  <c:v>40042</c:v>
                </c:pt>
                <c:pt idx="7">
                  <c:v>40049</c:v>
                </c:pt>
                <c:pt idx="8">
                  <c:v>40056</c:v>
                </c:pt>
                <c:pt idx="9">
                  <c:v>40063</c:v>
                </c:pt>
                <c:pt idx="10">
                  <c:v>40070</c:v>
                </c:pt>
                <c:pt idx="11">
                  <c:v>40077</c:v>
                </c:pt>
                <c:pt idx="12">
                  <c:v>40084</c:v>
                </c:pt>
                <c:pt idx="13">
                  <c:v>40091</c:v>
                </c:pt>
                <c:pt idx="14">
                  <c:v>40098</c:v>
                </c:pt>
                <c:pt idx="15">
                  <c:v>40105</c:v>
                </c:pt>
                <c:pt idx="16">
                  <c:v>40112</c:v>
                </c:pt>
                <c:pt idx="17">
                  <c:v>40119</c:v>
                </c:pt>
              </c:numCache>
            </c:numRef>
          </c:cat>
          <c:val>
            <c:numRef>
              <c:f>Лист1!$E$2:$E$19</c:f>
              <c:numCache>
                <c:formatCode>0.00</c:formatCode>
                <c:ptCount val="18"/>
                <c:pt idx="0">
                  <c:v>44.8</c:v>
                </c:pt>
                <c:pt idx="1">
                  <c:v>39.1</c:v>
                </c:pt>
                <c:pt idx="2">
                  <c:v>36.64</c:v>
                </c:pt>
                <c:pt idx="3">
                  <c:v>32.959166202670978</c:v>
                </c:pt>
                <c:pt idx="4">
                  <c:v>30.561814999999999</c:v>
                </c:pt>
                <c:pt idx="5">
                  <c:v>29.263107758092737</c:v>
                </c:pt>
                <c:pt idx="6" formatCode="General">
                  <c:v>27.465957453839028</c:v>
                </c:pt>
                <c:pt idx="7" formatCode="General">
                  <c:v>26.47551215349171</c:v>
                </c:pt>
                <c:pt idx="8" formatCode="General">
                  <c:v>26.031673173836133</c:v>
                </c:pt>
                <c:pt idx="9" formatCode="General">
                  <c:v>24.524359052616823</c:v>
                </c:pt>
                <c:pt idx="10" formatCode="General">
                  <c:v>24</c:v>
                </c:pt>
                <c:pt idx="11" formatCode="General">
                  <c:v>23.4</c:v>
                </c:pt>
                <c:pt idx="12" formatCode="General">
                  <c:v>23.2</c:v>
                </c:pt>
              </c:numCache>
            </c:numRef>
          </c:val>
        </c:ser>
        <c:marker val="1"/>
        <c:axId val="75536640"/>
        <c:axId val="75555200"/>
      </c:lineChart>
      <c:dateAx>
        <c:axId val="75536640"/>
        <c:scaling>
          <c:orientation val="minMax"/>
        </c:scaling>
        <c:axPos val="b"/>
        <c:majorGridlines/>
        <c:numFmt formatCode="[$-409]d\-mmm;@" sourceLinked="0"/>
        <c:tickLblPos val="nextTo"/>
        <c:txPr>
          <a:bodyPr rot="-5400000"/>
          <a:lstStyle/>
          <a:p>
            <a:pPr>
              <a:defRPr/>
            </a:pPr>
            <a:endParaRPr lang="ru-RU"/>
          </a:p>
        </c:txPr>
        <c:crossAx val="75555200"/>
        <c:crosses val="autoZero"/>
        <c:auto val="1"/>
        <c:lblOffset val="100"/>
        <c:baseTimeUnit val="days"/>
      </c:dateAx>
      <c:valAx>
        <c:axId val="75555200"/>
        <c:scaling>
          <c:orientation val="minMax"/>
          <c:max val="46"/>
          <c:min val="18"/>
        </c:scaling>
        <c:axPos val="l"/>
        <c:majorGridlines/>
        <c:numFmt formatCode="#,##0" sourceLinked="0"/>
        <c:tickLblPos val="nextTo"/>
        <c:crossAx val="75536640"/>
        <c:crosses val="autoZero"/>
        <c:crossBetween val="between"/>
        <c:majorUnit val="2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81607290225239681"/>
          <c:y val="0.14616735408073991"/>
          <c:w val="0.14491949602395718"/>
          <c:h val="0.28703037120359981"/>
        </c:manualLayout>
      </c:layout>
      <c:spPr>
        <a:solidFill>
          <a:schemeClr val="bg1">
            <a:lumMod val="95000"/>
            <a:alpha val="70000"/>
          </a:schemeClr>
        </a:solidFill>
      </c:sp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ysClr val="window" lastClr="FFFFFF"/>
                </a:solidFill>
                <a:latin typeface="+mn-lt"/>
                <a:ea typeface="+mn-ea"/>
                <a:cs typeface="+mn-cs"/>
              </a:defRPr>
            </a:pPr>
            <a:r>
              <a:rPr lang="ru-RU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Динамика цен на </a:t>
            </a:r>
            <a:r>
              <a:rPr lang="ru-RU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пшеницу и ячмень / </a:t>
            </a:r>
            <a:r>
              <a:rPr lang="en-US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Dynamics </a:t>
            </a:r>
            <a:r>
              <a:rPr lang="en-US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of prices for </a:t>
            </a:r>
            <a:r>
              <a:rPr lang="en-US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wheat</a:t>
            </a:r>
            <a:r>
              <a:rPr lang="ru-RU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and barley</a:t>
            </a:r>
            <a:r>
              <a:rPr lang="ru-RU" sz="18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$/</a:t>
            </a:r>
            <a:r>
              <a:rPr lang="en-US" sz="1800" dirty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t FOB</a:t>
            </a:r>
          </a:p>
        </c:rich>
      </c:tx>
      <c:layout>
        <c:manualLayout>
          <c:xMode val="edge"/>
          <c:yMode val="edge"/>
          <c:x val="0.11536132924801742"/>
          <c:y val="0"/>
        </c:manualLayout>
      </c:layout>
      <c:spPr>
        <a:gradFill rotWithShape="1">
          <a:gsLst>
            <a:gs pos="0">
              <a:srgbClr val="A5C249">
                <a:shade val="51000"/>
                <a:satMod val="130000"/>
              </a:srgbClr>
            </a:gs>
            <a:gs pos="80000">
              <a:srgbClr val="A5C249">
                <a:shade val="93000"/>
                <a:satMod val="130000"/>
              </a:srgbClr>
            </a:gs>
            <a:gs pos="100000">
              <a:srgbClr val="A5C249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6.9887702535975538E-2"/>
          <c:y val="7.0082656159897949E-2"/>
          <c:w val="0.87701128886878565"/>
          <c:h val="0.78582306992344753"/>
        </c:manualLayout>
      </c:layout>
      <c:lineChart>
        <c:grouping val="standard"/>
        <c:ser>
          <c:idx val="1"/>
          <c:order val="1"/>
          <c:tx>
            <c:strRef>
              <c:f>Sheet1!$C$1</c:f>
              <c:strCache>
                <c:ptCount val="1"/>
                <c:pt idx="0">
                  <c:v>French Barley - Rouen</c:v>
                </c:pt>
              </c:strCache>
            </c:strRef>
          </c:tx>
          <c:spPr>
            <a:ln w="44450">
              <a:solidFill>
                <a:srgbClr val="A5C249">
                  <a:lumMod val="50000"/>
                </a:srgbClr>
              </a:solidFill>
            </a:ln>
            <a:effectLst/>
          </c:spPr>
          <c:marker>
            <c:symbol val="square"/>
            <c:size val="5"/>
            <c:spPr>
              <a:solidFill>
                <a:srgbClr val="A5C249">
                  <a:lumMod val="75000"/>
                </a:srgbClr>
              </a:solidFill>
              <a:ln>
                <a:solidFill>
                  <a:srgbClr val="A5C249">
                    <a:lumMod val="50000"/>
                  </a:srgbClr>
                </a:solidFill>
              </a:ln>
              <a:effectLst/>
            </c:spPr>
          </c:marker>
          <c:cat>
            <c:numRef>
              <c:f>Sheet1!$A$2:$A$39</c:f>
              <c:numCache>
                <c:formatCode>dd/mm/yyyy</c:formatCode>
                <c:ptCount val="38"/>
                <c:pt idx="0">
                  <c:v>40550</c:v>
                </c:pt>
                <c:pt idx="1">
                  <c:v>40557</c:v>
                </c:pt>
                <c:pt idx="2">
                  <c:v>40564</c:v>
                </c:pt>
                <c:pt idx="3">
                  <c:v>40571</c:v>
                </c:pt>
                <c:pt idx="4">
                  <c:v>40578</c:v>
                </c:pt>
                <c:pt idx="5">
                  <c:v>40585</c:v>
                </c:pt>
                <c:pt idx="6">
                  <c:v>40592</c:v>
                </c:pt>
                <c:pt idx="7">
                  <c:v>40599</c:v>
                </c:pt>
                <c:pt idx="8">
                  <c:v>40606</c:v>
                </c:pt>
                <c:pt idx="9">
                  <c:v>40613</c:v>
                </c:pt>
                <c:pt idx="10">
                  <c:v>40620</c:v>
                </c:pt>
                <c:pt idx="11">
                  <c:v>40627</c:v>
                </c:pt>
                <c:pt idx="12">
                  <c:v>40634</c:v>
                </c:pt>
                <c:pt idx="13">
                  <c:v>40641</c:v>
                </c:pt>
                <c:pt idx="14">
                  <c:v>40648</c:v>
                </c:pt>
                <c:pt idx="15">
                  <c:v>40654</c:v>
                </c:pt>
                <c:pt idx="16">
                  <c:v>40662</c:v>
                </c:pt>
                <c:pt idx="17">
                  <c:v>40669</c:v>
                </c:pt>
                <c:pt idx="18">
                  <c:v>40676</c:v>
                </c:pt>
                <c:pt idx="19">
                  <c:v>40683</c:v>
                </c:pt>
                <c:pt idx="20">
                  <c:v>40690</c:v>
                </c:pt>
                <c:pt idx="21">
                  <c:v>40697</c:v>
                </c:pt>
                <c:pt idx="22">
                  <c:v>40704</c:v>
                </c:pt>
                <c:pt idx="23">
                  <c:v>40711</c:v>
                </c:pt>
                <c:pt idx="24">
                  <c:v>40718</c:v>
                </c:pt>
                <c:pt idx="25">
                  <c:v>40725</c:v>
                </c:pt>
                <c:pt idx="26">
                  <c:v>40732</c:v>
                </c:pt>
                <c:pt idx="27">
                  <c:v>40739</c:v>
                </c:pt>
                <c:pt idx="28">
                  <c:v>40746</c:v>
                </c:pt>
                <c:pt idx="29">
                  <c:v>40753</c:v>
                </c:pt>
                <c:pt idx="30">
                  <c:v>40760</c:v>
                </c:pt>
                <c:pt idx="31">
                  <c:v>40767</c:v>
                </c:pt>
                <c:pt idx="32">
                  <c:v>40774</c:v>
                </c:pt>
                <c:pt idx="33">
                  <c:v>40781</c:v>
                </c:pt>
                <c:pt idx="34">
                  <c:v>40788</c:v>
                </c:pt>
                <c:pt idx="35">
                  <c:v>40795</c:v>
                </c:pt>
                <c:pt idx="36">
                  <c:v>40802</c:v>
                </c:pt>
                <c:pt idx="37">
                  <c:v>40809</c:v>
                </c:pt>
              </c:numCache>
            </c:numRef>
          </c:cat>
          <c:val>
            <c:numRef>
              <c:f>Sheet1!$C$2:$C$39</c:f>
              <c:numCache>
                <c:formatCode>0</c:formatCode>
                <c:ptCount val="38"/>
                <c:pt idx="0">
                  <c:v>285</c:v>
                </c:pt>
                <c:pt idx="1">
                  <c:v>304</c:v>
                </c:pt>
                <c:pt idx="2">
                  <c:v>302</c:v>
                </c:pt>
                <c:pt idx="3">
                  <c:v>299</c:v>
                </c:pt>
                <c:pt idx="4">
                  <c:v>297</c:v>
                </c:pt>
                <c:pt idx="5">
                  <c:v>297</c:v>
                </c:pt>
                <c:pt idx="6">
                  <c:v>295</c:v>
                </c:pt>
                <c:pt idx="7">
                  <c:v>285</c:v>
                </c:pt>
                <c:pt idx="8">
                  <c:v>283</c:v>
                </c:pt>
                <c:pt idx="9">
                  <c:v>265</c:v>
                </c:pt>
                <c:pt idx="10">
                  <c:v>275</c:v>
                </c:pt>
                <c:pt idx="11">
                  <c:v>273</c:v>
                </c:pt>
                <c:pt idx="12">
                  <c:v>273</c:v>
                </c:pt>
                <c:pt idx="13">
                  <c:v>273</c:v>
                </c:pt>
                <c:pt idx="14">
                  <c:v>267</c:v>
                </c:pt>
                <c:pt idx="15">
                  <c:v>280</c:v>
                </c:pt>
                <c:pt idx="16">
                  <c:v>284</c:v>
                </c:pt>
                <c:pt idx="17">
                  <c:v>273</c:v>
                </c:pt>
                <c:pt idx="18">
                  <c:v>270</c:v>
                </c:pt>
                <c:pt idx="19">
                  <c:v>280</c:v>
                </c:pt>
                <c:pt idx="20">
                  <c:v>290</c:v>
                </c:pt>
                <c:pt idx="21">
                  <c:v>302</c:v>
                </c:pt>
                <c:pt idx="22">
                  <c:v>300</c:v>
                </c:pt>
                <c:pt idx="23">
                  <c:v>295</c:v>
                </c:pt>
                <c:pt idx="24">
                  <c:v>249</c:v>
                </c:pt>
                <c:pt idx="25">
                  <c:v>252</c:v>
                </c:pt>
                <c:pt idx="26">
                  <c:v>262</c:v>
                </c:pt>
                <c:pt idx="27">
                  <c:v>275</c:v>
                </c:pt>
                <c:pt idx="28" formatCode="General">
                  <c:v>276</c:v>
                </c:pt>
                <c:pt idx="29" formatCode="General">
                  <c:v>286</c:v>
                </c:pt>
                <c:pt idx="30" formatCode="General">
                  <c:v>279</c:v>
                </c:pt>
                <c:pt idx="31" formatCode="General">
                  <c:v>284</c:v>
                </c:pt>
                <c:pt idx="32" formatCode="General">
                  <c:v>285</c:v>
                </c:pt>
                <c:pt idx="33" formatCode="General">
                  <c:v>304</c:v>
                </c:pt>
                <c:pt idx="34" formatCode="General">
                  <c:v>289</c:v>
                </c:pt>
                <c:pt idx="35" formatCode="General">
                  <c:v>278</c:v>
                </c:pt>
                <c:pt idx="36" formatCode="General">
                  <c:v>281</c:v>
                </c:pt>
                <c:pt idx="37" formatCode="General">
                  <c:v>269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Rus MWheat</c:v>
                </c:pt>
              </c:strCache>
            </c:strRef>
          </c:tx>
          <c:spPr>
            <a:ln w="50800">
              <a:solidFill>
                <a:srgbClr val="F79646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Sheet1!$A$2:$A$39</c:f>
              <c:numCache>
                <c:formatCode>dd/mm/yyyy</c:formatCode>
                <c:ptCount val="38"/>
                <c:pt idx="0">
                  <c:v>40550</c:v>
                </c:pt>
                <c:pt idx="1">
                  <c:v>40557</c:v>
                </c:pt>
                <c:pt idx="2">
                  <c:v>40564</c:v>
                </c:pt>
                <c:pt idx="3">
                  <c:v>40571</c:v>
                </c:pt>
                <c:pt idx="4">
                  <c:v>40578</c:v>
                </c:pt>
                <c:pt idx="5">
                  <c:v>40585</c:v>
                </c:pt>
                <c:pt idx="6">
                  <c:v>40592</c:v>
                </c:pt>
                <c:pt idx="7">
                  <c:v>40599</c:v>
                </c:pt>
                <c:pt idx="8">
                  <c:v>40606</c:v>
                </c:pt>
                <c:pt idx="9">
                  <c:v>40613</c:v>
                </c:pt>
                <c:pt idx="10">
                  <c:v>40620</c:v>
                </c:pt>
                <c:pt idx="11">
                  <c:v>40627</c:v>
                </c:pt>
                <c:pt idx="12">
                  <c:v>40634</c:v>
                </c:pt>
                <c:pt idx="13">
                  <c:v>40641</c:v>
                </c:pt>
                <c:pt idx="14">
                  <c:v>40648</c:v>
                </c:pt>
                <c:pt idx="15">
                  <c:v>40654</c:v>
                </c:pt>
                <c:pt idx="16">
                  <c:v>40662</c:v>
                </c:pt>
                <c:pt idx="17">
                  <c:v>40669</c:v>
                </c:pt>
                <c:pt idx="18">
                  <c:v>40676</c:v>
                </c:pt>
                <c:pt idx="19">
                  <c:v>40683</c:v>
                </c:pt>
                <c:pt idx="20">
                  <c:v>40690</c:v>
                </c:pt>
                <c:pt idx="21">
                  <c:v>40697</c:v>
                </c:pt>
                <c:pt idx="22">
                  <c:v>40704</c:v>
                </c:pt>
                <c:pt idx="23">
                  <c:v>40711</c:v>
                </c:pt>
                <c:pt idx="24">
                  <c:v>40718</c:v>
                </c:pt>
                <c:pt idx="25">
                  <c:v>40725</c:v>
                </c:pt>
                <c:pt idx="26">
                  <c:v>40732</c:v>
                </c:pt>
                <c:pt idx="27">
                  <c:v>40739</c:v>
                </c:pt>
                <c:pt idx="28">
                  <c:v>40746</c:v>
                </c:pt>
                <c:pt idx="29">
                  <c:v>40753</c:v>
                </c:pt>
                <c:pt idx="30">
                  <c:v>40760</c:v>
                </c:pt>
                <c:pt idx="31">
                  <c:v>40767</c:v>
                </c:pt>
                <c:pt idx="32">
                  <c:v>40774</c:v>
                </c:pt>
                <c:pt idx="33">
                  <c:v>40781</c:v>
                </c:pt>
                <c:pt idx="34">
                  <c:v>40788</c:v>
                </c:pt>
                <c:pt idx="35">
                  <c:v>40795</c:v>
                </c:pt>
                <c:pt idx="36">
                  <c:v>40802</c:v>
                </c:pt>
                <c:pt idx="37">
                  <c:v>40809</c:v>
                </c:pt>
              </c:numCache>
            </c:numRef>
          </c:cat>
          <c:val>
            <c:numRef>
              <c:f>Sheet1!$D$2:$D$39</c:f>
              <c:numCache>
                <c:formatCode>General</c:formatCode>
                <c:ptCount val="38"/>
                <c:pt idx="25" formatCode="0">
                  <c:v>240</c:v>
                </c:pt>
                <c:pt idx="26" formatCode="0">
                  <c:v>245</c:v>
                </c:pt>
                <c:pt idx="27" formatCode="0">
                  <c:v>245</c:v>
                </c:pt>
                <c:pt idx="28">
                  <c:v>245</c:v>
                </c:pt>
                <c:pt idx="29">
                  <c:v>248</c:v>
                </c:pt>
                <c:pt idx="30">
                  <c:v>256</c:v>
                </c:pt>
                <c:pt idx="31">
                  <c:v>260</c:v>
                </c:pt>
                <c:pt idx="32">
                  <c:v>270</c:v>
                </c:pt>
                <c:pt idx="33">
                  <c:v>285</c:v>
                </c:pt>
                <c:pt idx="34">
                  <c:v>285</c:v>
                </c:pt>
                <c:pt idx="35">
                  <c:v>280</c:v>
                </c:pt>
                <c:pt idx="36">
                  <c:v>272</c:v>
                </c:pt>
                <c:pt idx="37">
                  <c:v>260</c:v>
                </c:pt>
              </c:numCache>
            </c:numRef>
          </c:val>
        </c:ser>
        <c:marker val="1"/>
        <c:axId val="112333568"/>
        <c:axId val="112335488"/>
      </c:line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French Mwheat  - Rouen</c:v>
                </c:pt>
              </c:strCache>
            </c:strRef>
          </c:tx>
          <c:spPr>
            <a:ln w="31750">
              <a:solidFill>
                <a:srgbClr val="F79646">
                  <a:lumMod val="75000"/>
                </a:srgbClr>
              </a:solidFill>
            </a:ln>
          </c:spPr>
          <c:marker>
            <c:symbol val="diamond"/>
            <c:size val="6"/>
            <c:spPr>
              <a:solidFill>
                <a:srgbClr val="F79646">
                  <a:lumMod val="75000"/>
                </a:srgbClr>
              </a:solidFill>
              <a:ln>
                <a:solidFill>
                  <a:srgbClr val="F79646">
                    <a:lumMod val="75000"/>
                  </a:srgbClr>
                </a:solidFill>
              </a:ln>
            </c:spPr>
          </c:marker>
          <c:cat>
            <c:numRef>
              <c:f>Sheet1!$A$2:$A$39</c:f>
              <c:numCache>
                <c:formatCode>dd/mm/yyyy</c:formatCode>
                <c:ptCount val="38"/>
                <c:pt idx="0">
                  <c:v>40550</c:v>
                </c:pt>
                <c:pt idx="1">
                  <c:v>40557</c:v>
                </c:pt>
                <c:pt idx="2">
                  <c:v>40564</c:v>
                </c:pt>
                <c:pt idx="3">
                  <c:v>40571</c:v>
                </c:pt>
                <c:pt idx="4">
                  <c:v>40578</c:v>
                </c:pt>
                <c:pt idx="5">
                  <c:v>40585</c:v>
                </c:pt>
                <c:pt idx="6">
                  <c:v>40592</c:v>
                </c:pt>
                <c:pt idx="7">
                  <c:v>40599</c:v>
                </c:pt>
                <c:pt idx="8">
                  <c:v>40606</c:v>
                </c:pt>
                <c:pt idx="9">
                  <c:v>40613</c:v>
                </c:pt>
                <c:pt idx="10">
                  <c:v>40620</c:v>
                </c:pt>
                <c:pt idx="11">
                  <c:v>40627</c:v>
                </c:pt>
                <c:pt idx="12">
                  <c:v>40634</c:v>
                </c:pt>
                <c:pt idx="13">
                  <c:v>40641</c:v>
                </c:pt>
                <c:pt idx="14">
                  <c:v>40648</c:v>
                </c:pt>
                <c:pt idx="15">
                  <c:v>40654</c:v>
                </c:pt>
                <c:pt idx="16">
                  <c:v>40662</c:v>
                </c:pt>
                <c:pt idx="17">
                  <c:v>40669</c:v>
                </c:pt>
                <c:pt idx="18">
                  <c:v>40676</c:v>
                </c:pt>
                <c:pt idx="19">
                  <c:v>40683</c:v>
                </c:pt>
                <c:pt idx="20">
                  <c:v>40690</c:v>
                </c:pt>
                <c:pt idx="21">
                  <c:v>40697</c:v>
                </c:pt>
                <c:pt idx="22">
                  <c:v>40704</c:v>
                </c:pt>
                <c:pt idx="23">
                  <c:v>40711</c:v>
                </c:pt>
                <c:pt idx="24">
                  <c:v>40718</c:v>
                </c:pt>
                <c:pt idx="25">
                  <c:v>40725</c:v>
                </c:pt>
                <c:pt idx="26">
                  <c:v>40732</c:v>
                </c:pt>
                <c:pt idx="27">
                  <c:v>40739</c:v>
                </c:pt>
                <c:pt idx="28">
                  <c:v>40746</c:v>
                </c:pt>
                <c:pt idx="29">
                  <c:v>40753</c:v>
                </c:pt>
                <c:pt idx="30">
                  <c:v>40760</c:v>
                </c:pt>
                <c:pt idx="31">
                  <c:v>40767</c:v>
                </c:pt>
                <c:pt idx="32">
                  <c:v>40774</c:v>
                </c:pt>
                <c:pt idx="33">
                  <c:v>40781</c:v>
                </c:pt>
                <c:pt idx="34">
                  <c:v>40788</c:v>
                </c:pt>
                <c:pt idx="35">
                  <c:v>40795</c:v>
                </c:pt>
                <c:pt idx="36">
                  <c:v>40802</c:v>
                </c:pt>
                <c:pt idx="37">
                  <c:v>40809</c:v>
                </c:pt>
              </c:numCache>
            </c:numRef>
          </c:cat>
          <c:val>
            <c:numRef>
              <c:f>Sheet1!$B$2:$B$39</c:f>
              <c:numCache>
                <c:formatCode>0</c:formatCode>
                <c:ptCount val="38"/>
                <c:pt idx="0">
                  <c:v>334</c:v>
                </c:pt>
                <c:pt idx="1">
                  <c:v>347</c:v>
                </c:pt>
                <c:pt idx="2">
                  <c:v>361</c:v>
                </c:pt>
                <c:pt idx="3">
                  <c:v>367</c:v>
                </c:pt>
                <c:pt idx="4">
                  <c:v>375</c:v>
                </c:pt>
                <c:pt idx="5">
                  <c:v>376</c:v>
                </c:pt>
                <c:pt idx="6">
                  <c:v>369</c:v>
                </c:pt>
                <c:pt idx="7">
                  <c:v>352</c:v>
                </c:pt>
                <c:pt idx="8">
                  <c:v>358</c:v>
                </c:pt>
                <c:pt idx="9">
                  <c:v>316</c:v>
                </c:pt>
                <c:pt idx="10">
                  <c:v>348</c:v>
                </c:pt>
                <c:pt idx="11">
                  <c:v>351</c:v>
                </c:pt>
                <c:pt idx="12">
                  <c:v>355</c:v>
                </c:pt>
                <c:pt idx="13">
                  <c:v>368</c:v>
                </c:pt>
                <c:pt idx="14">
                  <c:v>348</c:v>
                </c:pt>
                <c:pt idx="15">
                  <c:v>373</c:v>
                </c:pt>
                <c:pt idx="16">
                  <c:v>365</c:v>
                </c:pt>
                <c:pt idx="17">
                  <c:v>351</c:v>
                </c:pt>
                <c:pt idx="18">
                  <c:v>352</c:v>
                </c:pt>
                <c:pt idx="19">
                  <c:v>361</c:v>
                </c:pt>
                <c:pt idx="20">
                  <c:v>370</c:v>
                </c:pt>
                <c:pt idx="21">
                  <c:v>366</c:v>
                </c:pt>
                <c:pt idx="22">
                  <c:v>350</c:v>
                </c:pt>
                <c:pt idx="23">
                  <c:v>327</c:v>
                </c:pt>
                <c:pt idx="24">
                  <c:v>289</c:v>
                </c:pt>
                <c:pt idx="25">
                  <c:v>276</c:v>
                </c:pt>
                <c:pt idx="26">
                  <c:v>279</c:v>
                </c:pt>
                <c:pt idx="27">
                  <c:v>289</c:v>
                </c:pt>
                <c:pt idx="28" formatCode="General">
                  <c:v>287</c:v>
                </c:pt>
                <c:pt idx="29" formatCode="General">
                  <c:v>293</c:v>
                </c:pt>
                <c:pt idx="30" formatCode="General">
                  <c:v>283</c:v>
                </c:pt>
                <c:pt idx="31" formatCode="General">
                  <c:v>288</c:v>
                </c:pt>
                <c:pt idx="32" formatCode="General">
                  <c:v>292</c:v>
                </c:pt>
                <c:pt idx="33" formatCode="General">
                  <c:v>306</c:v>
                </c:pt>
                <c:pt idx="34" formatCode="General">
                  <c:v>302</c:v>
                </c:pt>
                <c:pt idx="35" formatCode="General">
                  <c:v>293</c:v>
                </c:pt>
                <c:pt idx="36" formatCode="General">
                  <c:v>285</c:v>
                </c:pt>
                <c:pt idx="37" formatCode="General">
                  <c:v>268</c:v>
                </c:pt>
              </c:numCache>
            </c:numRef>
          </c:val>
          <c:smooth val="1"/>
        </c:ser>
        <c:marker val="1"/>
        <c:axId val="112408448"/>
        <c:axId val="112407296"/>
      </c:lineChart>
      <c:dateAx>
        <c:axId val="112333568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 sz="1400"/>
            </a:pPr>
            <a:endParaRPr lang="ru-RU"/>
          </a:p>
        </c:txPr>
        <c:crossAx val="112335488"/>
        <c:crosses val="autoZero"/>
        <c:auto val="1"/>
        <c:lblOffset val="100"/>
        <c:baseTimeUnit val="days"/>
        <c:majorUnit val="35"/>
        <c:majorTimeUnit val="days"/>
        <c:minorUnit val="35"/>
        <c:minorTimeUnit val="days"/>
      </c:dateAx>
      <c:valAx>
        <c:axId val="112335488"/>
        <c:scaling>
          <c:orientation val="minMax"/>
          <c:max val="400"/>
          <c:min val="225"/>
        </c:scaling>
        <c:axPos val="l"/>
        <c:majorGridlines/>
        <c:numFmt formatCode="0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2333568"/>
        <c:crosses val="autoZero"/>
        <c:crossBetween val="midCat"/>
        <c:majorUnit val="25"/>
      </c:valAx>
      <c:valAx>
        <c:axId val="112407296"/>
        <c:scaling>
          <c:orientation val="minMax"/>
          <c:max val="400"/>
          <c:min val="225"/>
        </c:scaling>
        <c:axPos val="r"/>
        <c:numFmt formatCode="0" sourceLinked="1"/>
        <c:tickLblPos val="nextTo"/>
        <c:crossAx val="112408448"/>
        <c:crosses val="max"/>
        <c:crossBetween val="between"/>
        <c:majorUnit val="25"/>
      </c:valAx>
      <c:dateAx>
        <c:axId val="112408448"/>
        <c:scaling>
          <c:orientation val="minMax"/>
        </c:scaling>
        <c:delete val="1"/>
        <c:axPos val="b"/>
        <c:numFmt formatCode="dd/mm/yyyy" sourceLinked="1"/>
        <c:tickLblPos val="none"/>
        <c:crossAx val="112407296"/>
        <c:crosses val="autoZero"/>
        <c:auto val="1"/>
        <c:lblOffset val="100"/>
        <c:baseTimeUnit val="days"/>
      </c:dateAx>
    </c:plotArea>
    <c:legend>
      <c:legendPos val="r"/>
      <c:layout>
        <c:manualLayout>
          <c:xMode val="edge"/>
          <c:yMode val="edge"/>
          <c:x val="8.6484420834332235E-2"/>
          <c:y val="0.71543654541029766"/>
          <c:w val="0.41005546561793682"/>
          <c:h val="0.15397627776807871"/>
        </c:manualLayout>
      </c:layout>
      <c:spPr>
        <a:solidFill>
          <a:schemeClr val="bg2">
            <a:alpha val="80000"/>
          </a:schemeClr>
        </a:solidFill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ru-RU"/>
              <a:t>СВОТ: Ближайшие фьючерсы </a:t>
            </a:r>
          </a:p>
          <a:p>
            <a:pPr algn="ctr" rtl="0">
              <a:defRPr/>
            </a:pPr>
            <a:r>
              <a:rPr lang="en-US"/>
              <a:t>CBOT:</a:t>
            </a:r>
            <a:r>
              <a:rPr lang="ru-RU"/>
              <a:t> </a:t>
            </a:r>
            <a:r>
              <a:rPr lang="en-US"/>
              <a:t>Nearest futures contracts</a:t>
            </a:r>
            <a:r>
              <a:rPr lang="ru-RU"/>
              <a:t>, $/</a:t>
            </a:r>
            <a:r>
              <a:rPr lang="en-US"/>
              <a:t>t</a:t>
            </a:r>
            <a:endParaRPr lang="ru-RU"/>
          </a:p>
        </c:rich>
      </c:tx>
      <c:layout>
        <c:manualLayout>
          <c:xMode val="edge"/>
          <c:yMode val="edge"/>
          <c:x val="1.2450921868801485E-3"/>
          <c:y val="0"/>
        </c:manualLayout>
      </c:layout>
      <c:overlay val="1"/>
      <c:spPr>
        <a:solidFill>
          <a:sysClr val="window" lastClr="FFFFFF">
            <a:lumMod val="95000"/>
            <a:alpha val="70000"/>
          </a:sysClr>
        </a:solidFill>
      </c:spPr>
    </c:title>
    <c:plotArea>
      <c:layout>
        <c:manualLayout>
          <c:layoutTarget val="inner"/>
          <c:xMode val="edge"/>
          <c:yMode val="edge"/>
          <c:x val="0"/>
          <c:y val="3.1196316124956842E-2"/>
          <c:w val="0.93563926902316041"/>
          <c:h val="0.832356218368778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Пшеница / Wheat, SRW</c:v>
                </c:pt>
              </c:strCache>
            </c:strRef>
          </c:tx>
          <c:spPr>
            <a:ln>
              <a:solidFill>
                <a:srgbClr val="117D1E"/>
              </a:solidFill>
            </a:ln>
          </c:spPr>
          <c:marker>
            <c:symbol val="none"/>
          </c:marker>
          <c:cat>
            <c:numRef>
              <c:f>Лист1!$A$2:$A$429</c:f>
              <c:numCache>
                <c:formatCode>dd/mm/yyyy</c:formatCode>
                <c:ptCount val="428"/>
                <c:pt idx="0">
                  <c:v>40161</c:v>
                </c:pt>
                <c:pt idx="1">
                  <c:v>40162</c:v>
                </c:pt>
                <c:pt idx="2">
                  <c:v>40163</c:v>
                </c:pt>
                <c:pt idx="3">
                  <c:v>40164</c:v>
                </c:pt>
                <c:pt idx="4">
                  <c:v>40165</c:v>
                </c:pt>
                <c:pt idx="5">
                  <c:v>40168</c:v>
                </c:pt>
                <c:pt idx="6">
                  <c:v>40169</c:v>
                </c:pt>
                <c:pt idx="7">
                  <c:v>40170</c:v>
                </c:pt>
                <c:pt idx="8">
                  <c:v>40171</c:v>
                </c:pt>
                <c:pt idx="9">
                  <c:v>40175</c:v>
                </c:pt>
                <c:pt idx="10">
                  <c:v>40176</c:v>
                </c:pt>
                <c:pt idx="11">
                  <c:v>40177</c:v>
                </c:pt>
                <c:pt idx="12">
                  <c:v>40182</c:v>
                </c:pt>
                <c:pt idx="13">
                  <c:v>40183</c:v>
                </c:pt>
                <c:pt idx="14">
                  <c:v>40185</c:v>
                </c:pt>
                <c:pt idx="15">
                  <c:v>40186</c:v>
                </c:pt>
                <c:pt idx="16">
                  <c:v>40189</c:v>
                </c:pt>
                <c:pt idx="17">
                  <c:v>40190</c:v>
                </c:pt>
                <c:pt idx="18">
                  <c:v>40191</c:v>
                </c:pt>
                <c:pt idx="19">
                  <c:v>40192</c:v>
                </c:pt>
                <c:pt idx="20">
                  <c:v>40193</c:v>
                </c:pt>
                <c:pt idx="21">
                  <c:v>40197</c:v>
                </c:pt>
                <c:pt idx="22">
                  <c:v>40198</c:v>
                </c:pt>
                <c:pt idx="23">
                  <c:v>40199</c:v>
                </c:pt>
                <c:pt idx="24">
                  <c:v>40200</c:v>
                </c:pt>
                <c:pt idx="25">
                  <c:v>40203</c:v>
                </c:pt>
                <c:pt idx="26">
                  <c:v>40204</c:v>
                </c:pt>
                <c:pt idx="27">
                  <c:v>40205</c:v>
                </c:pt>
                <c:pt idx="28">
                  <c:v>40206</c:v>
                </c:pt>
                <c:pt idx="29">
                  <c:v>40207</c:v>
                </c:pt>
                <c:pt idx="30">
                  <c:v>40210</c:v>
                </c:pt>
                <c:pt idx="31">
                  <c:v>40211</c:v>
                </c:pt>
                <c:pt idx="32">
                  <c:v>40212</c:v>
                </c:pt>
                <c:pt idx="33">
                  <c:v>40213</c:v>
                </c:pt>
                <c:pt idx="34">
                  <c:v>40214</c:v>
                </c:pt>
                <c:pt idx="35">
                  <c:v>40217</c:v>
                </c:pt>
                <c:pt idx="36">
                  <c:v>40218</c:v>
                </c:pt>
                <c:pt idx="37">
                  <c:v>40220</c:v>
                </c:pt>
                <c:pt idx="38">
                  <c:v>40221</c:v>
                </c:pt>
                <c:pt idx="39">
                  <c:v>40225</c:v>
                </c:pt>
                <c:pt idx="40">
                  <c:v>40227</c:v>
                </c:pt>
                <c:pt idx="41">
                  <c:v>40228</c:v>
                </c:pt>
                <c:pt idx="42">
                  <c:v>40232</c:v>
                </c:pt>
                <c:pt idx="43">
                  <c:v>40233</c:v>
                </c:pt>
                <c:pt idx="44">
                  <c:v>40234</c:v>
                </c:pt>
                <c:pt idx="45">
                  <c:v>40235</c:v>
                </c:pt>
                <c:pt idx="46">
                  <c:v>40238</c:v>
                </c:pt>
                <c:pt idx="47">
                  <c:v>40239</c:v>
                </c:pt>
                <c:pt idx="48">
                  <c:v>40240</c:v>
                </c:pt>
                <c:pt idx="49">
                  <c:v>40241</c:v>
                </c:pt>
                <c:pt idx="50">
                  <c:v>40242</c:v>
                </c:pt>
                <c:pt idx="51">
                  <c:v>40245</c:v>
                </c:pt>
                <c:pt idx="52">
                  <c:v>40246</c:v>
                </c:pt>
                <c:pt idx="53">
                  <c:v>40247</c:v>
                </c:pt>
                <c:pt idx="54">
                  <c:v>40248</c:v>
                </c:pt>
                <c:pt idx="55">
                  <c:v>40249</c:v>
                </c:pt>
                <c:pt idx="56">
                  <c:v>40252</c:v>
                </c:pt>
                <c:pt idx="57">
                  <c:v>40253</c:v>
                </c:pt>
                <c:pt idx="58">
                  <c:v>40254</c:v>
                </c:pt>
                <c:pt idx="59">
                  <c:v>40255</c:v>
                </c:pt>
                <c:pt idx="60">
                  <c:v>40256</c:v>
                </c:pt>
                <c:pt idx="61">
                  <c:v>40259</c:v>
                </c:pt>
                <c:pt idx="62">
                  <c:v>40260</c:v>
                </c:pt>
                <c:pt idx="63">
                  <c:v>40261</c:v>
                </c:pt>
                <c:pt idx="64">
                  <c:v>40262</c:v>
                </c:pt>
                <c:pt idx="65">
                  <c:v>40263</c:v>
                </c:pt>
                <c:pt idx="66">
                  <c:v>40266</c:v>
                </c:pt>
                <c:pt idx="67">
                  <c:v>40267</c:v>
                </c:pt>
                <c:pt idx="68">
                  <c:v>40268</c:v>
                </c:pt>
                <c:pt idx="69">
                  <c:v>40270</c:v>
                </c:pt>
                <c:pt idx="70">
                  <c:v>40273</c:v>
                </c:pt>
                <c:pt idx="71">
                  <c:v>40274</c:v>
                </c:pt>
                <c:pt idx="72">
                  <c:v>40275</c:v>
                </c:pt>
                <c:pt idx="73">
                  <c:v>40276</c:v>
                </c:pt>
                <c:pt idx="74">
                  <c:v>40277</c:v>
                </c:pt>
                <c:pt idx="75">
                  <c:v>40280</c:v>
                </c:pt>
                <c:pt idx="76">
                  <c:v>40281</c:v>
                </c:pt>
                <c:pt idx="77">
                  <c:v>40282</c:v>
                </c:pt>
                <c:pt idx="78">
                  <c:v>40283</c:v>
                </c:pt>
                <c:pt idx="79">
                  <c:v>40284</c:v>
                </c:pt>
                <c:pt idx="80">
                  <c:v>40287</c:v>
                </c:pt>
                <c:pt idx="81">
                  <c:v>40288</c:v>
                </c:pt>
                <c:pt idx="82">
                  <c:v>40289</c:v>
                </c:pt>
                <c:pt idx="83">
                  <c:v>40290</c:v>
                </c:pt>
                <c:pt idx="84">
                  <c:v>40291</c:v>
                </c:pt>
                <c:pt idx="85">
                  <c:v>40294</c:v>
                </c:pt>
                <c:pt idx="86">
                  <c:v>40295</c:v>
                </c:pt>
                <c:pt idx="87">
                  <c:v>40296</c:v>
                </c:pt>
                <c:pt idx="88">
                  <c:v>40297</c:v>
                </c:pt>
                <c:pt idx="89">
                  <c:v>40298</c:v>
                </c:pt>
                <c:pt idx="90">
                  <c:v>40301</c:v>
                </c:pt>
                <c:pt idx="91">
                  <c:v>40302</c:v>
                </c:pt>
                <c:pt idx="92">
                  <c:v>40303</c:v>
                </c:pt>
                <c:pt idx="93">
                  <c:v>40304</c:v>
                </c:pt>
                <c:pt idx="94">
                  <c:v>40305</c:v>
                </c:pt>
                <c:pt idx="95">
                  <c:v>40308</c:v>
                </c:pt>
                <c:pt idx="96">
                  <c:v>40309</c:v>
                </c:pt>
                <c:pt idx="97">
                  <c:v>40310</c:v>
                </c:pt>
                <c:pt idx="98">
                  <c:v>40311</c:v>
                </c:pt>
                <c:pt idx="99">
                  <c:v>40312</c:v>
                </c:pt>
                <c:pt idx="100">
                  <c:v>40315</c:v>
                </c:pt>
                <c:pt idx="101">
                  <c:v>40316</c:v>
                </c:pt>
                <c:pt idx="102">
                  <c:v>40317</c:v>
                </c:pt>
                <c:pt idx="103">
                  <c:v>40318</c:v>
                </c:pt>
                <c:pt idx="104">
                  <c:v>40319</c:v>
                </c:pt>
                <c:pt idx="105">
                  <c:v>40322</c:v>
                </c:pt>
                <c:pt idx="106">
                  <c:v>40323</c:v>
                </c:pt>
                <c:pt idx="107">
                  <c:v>40324</c:v>
                </c:pt>
                <c:pt idx="108">
                  <c:v>40325</c:v>
                </c:pt>
                <c:pt idx="109">
                  <c:v>40326</c:v>
                </c:pt>
                <c:pt idx="110">
                  <c:v>40330</c:v>
                </c:pt>
                <c:pt idx="111">
                  <c:v>40331</c:v>
                </c:pt>
                <c:pt idx="112">
                  <c:v>40333</c:v>
                </c:pt>
                <c:pt idx="113">
                  <c:v>40336</c:v>
                </c:pt>
                <c:pt idx="114">
                  <c:v>40337</c:v>
                </c:pt>
                <c:pt idx="115">
                  <c:v>40338</c:v>
                </c:pt>
                <c:pt idx="116">
                  <c:v>40340</c:v>
                </c:pt>
                <c:pt idx="117">
                  <c:v>40343</c:v>
                </c:pt>
                <c:pt idx="118">
                  <c:v>40344</c:v>
                </c:pt>
                <c:pt idx="119">
                  <c:v>40345</c:v>
                </c:pt>
                <c:pt idx="120">
                  <c:v>40346</c:v>
                </c:pt>
                <c:pt idx="121">
                  <c:v>40347</c:v>
                </c:pt>
                <c:pt idx="122">
                  <c:v>40350</c:v>
                </c:pt>
                <c:pt idx="123">
                  <c:v>40351</c:v>
                </c:pt>
                <c:pt idx="124">
                  <c:v>40352</c:v>
                </c:pt>
                <c:pt idx="125">
                  <c:v>40354</c:v>
                </c:pt>
                <c:pt idx="126">
                  <c:v>40357</c:v>
                </c:pt>
                <c:pt idx="127">
                  <c:v>40358</c:v>
                </c:pt>
                <c:pt idx="128">
                  <c:v>40359</c:v>
                </c:pt>
                <c:pt idx="129">
                  <c:v>40360</c:v>
                </c:pt>
                <c:pt idx="130">
                  <c:v>40361</c:v>
                </c:pt>
                <c:pt idx="131">
                  <c:v>40365</c:v>
                </c:pt>
                <c:pt idx="132">
                  <c:v>40366</c:v>
                </c:pt>
                <c:pt idx="133">
                  <c:v>40368</c:v>
                </c:pt>
                <c:pt idx="134">
                  <c:v>40371</c:v>
                </c:pt>
                <c:pt idx="135">
                  <c:v>40372</c:v>
                </c:pt>
                <c:pt idx="136">
                  <c:v>40373</c:v>
                </c:pt>
                <c:pt idx="137">
                  <c:v>40374</c:v>
                </c:pt>
                <c:pt idx="138">
                  <c:v>40375</c:v>
                </c:pt>
                <c:pt idx="139">
                  <c:v>40378</c:v>
                </c:pt>
                <c:pt idx="140">
                  <c:v>40379</c:v>
                </c:pt>
                <c:pt idx="141">
                  <c:v>40380</c:v>
                </c:pt>
                <c:pt idx="142">
                  <c:v>40381</c:v>
                </c:pt>
                <c:pt idx="143">
                  <c:v>40382</c:v>
                </c:pt>
                <c:pt idx="144">
                  <c:v>40385</c:v>
                </c:pt>
                <c:pt idx="145">
                  <c:v>40386</c:v>
                </c:pt>
                <c:pt idx="146">
                  <c:v>40387</c:v>
                </c:pt>
                <c:pt idx="147">
                  <c:v>40388</c:v>
                </c:pt>
                <c:pt idx="148">
                  <c:v>40389</c:v>
                </c:pt>
                <c:pt idx="149">
                  <c:v>40392</c:v>
                </c:pt>
                <c:pt idx="150">
                  <c:v>40393</c:v>
                </c:pt>
                <c:pt idx="151">
                  <c:v>40394</c:v>
                </c:pt>
                <c:pt idx="152">
                  <c:v>40395</c:v>
                </c:pt>
                <c:pt idx="153">
                  <c:v>40396</c:v>
                </c:pt>
                <c:pt idx="154">
                  <c:v>40399</c:v>
                </c:pt>
                <c:pt idx="155">
                  <c:v>40400</c:v>
                </c:pt>
                <c:pt idx="156">
                  <c:v>40401</c:v>
                </c:pt>
                <c:pt idx="157">
                  <c:v>40403</c:v>
                </c:pt>
                <c:pt idx="158">
                  <c:v>40406</c:v>
                </c:pt>
                <c:pt idx="159">
                  <c:v>40407</c:v>
                </c:pt>
                <c:pt idx="160">
                  <c:v>40408</c:v>
                </c:pt>
                <c:pt idx="161">
                  <c:v>40409</c:v>
                </c:pt>
                <c:pt idx="162">
                  <c:v>40410</c:v>
                </c:pt>
                <c:pt idx="163">
                  <c:v>40413</c:v>
                </c:pt>
                <c:pt idx="164">
                  <c:v>40414</c:v>
                </c:pt>
                <c:pt idx="165">
                  <c:v>40415</c:v>
                </c:pt>
                <c:pt idx="166">
                  <c:v>40416</c:v>
                </c:pt>
                <c:pt idx="167">
                  <c:v>40417</c:v>
                </c:pt>
                <c:pt idx="168">
                  <c:v>40420</c:v>
                </c:pt>
                <c:pt idx="169">
                  <c:v>40421</c:v>
                </c:pt>
                <c:pt idx="170">
                  <c:v>40422</c:v>
                </c:pt>
                <c:pt idx="171">
                  <c:v>40423</c:v>
                </c:pt>
                <c:pt idx="172">
                  <c:v>40424</c:v>
                </c:pt>
                <c:pt idx="173">
                  <c:v>40427</c:v>
                </c:pt>
                <c:pt idx="174">
                  <c:v>40428</c:v>
                </c:pt>
                <c:pt idx="175">
                  <c:v>40430</c:v>
                </c:pt>
                <c:pt idx="176">
                  <c:v>40431</c:v>
                </c:pt>
                <c:pt idx="177">
                  <c:v>40434</c:v>
                </c:pt>
                <c:pt idx="178">
                  <c:v>40435</c:v>
                </c:pt>
                <c:pt idx="179">
                  <c:v>40436</c:v>
                </c:pt>
                <c:pt idx="180">
                  <c:v>40437</c:v>
                </c:pt>
                <c:pt idx="181">
                  <c:v>40438</c:v>
                </c:pt>
                <c:pt idx="182">
                  <c:v>40441</c:v>
                </c:pt>
                <c:pt idx="183">
                  <c:v>40442</c:v>
                </c:pt>
                <c:pt idx="184">
                  <c:v>40444</c:v>
                </c:pt>
                <c:pt idx="185">
                  <c:v>40445</c:v>
                </c:pt>
                <c:pt idx="186">
                  <c:v>40448</c:v>
                </c:pt>
                <c:pt idx="187">
                  <c:v>40449</c:v>
                </c:pt>
                <c:pt idx="188">
                  <c:v>40450</c:v>
                </c:pt>
                <c:pt idx="189">
                  <c:v>40451</c:v>
                </c:pt>
                <c:pt idx="190">
                  <c:v>40452</c:v>
                </c:pt>
                <c:pt idx="191">
                  <c:v>40455</c:v>
                </c:pt>
                <c:pt idx="192">
                  <c:v>40456</c:v>
                </c:pt>
                <c:pt idx="193">
                  <c:v>40457</c:v>
                </c:pt>
                <c:pt idx="194">
                  <c:v>40458</c:v>
                </c:pt>
                <c:pt idx="195">
                  <c:v>40459</c:v>
                </c:pt>
                <c:pt idx="196">
                  <c:v>40462</c:v>
                </c:pt>
                <c:pt idx="197">
                  <c:v>40463</c:v>
                </c:pt>
                <c:pt idx="198">
                  <c:v>40464</c:v>
                </c:pt>
                <c:pt idx="199">
                  <c:v>40465</c:v>
                </c:pt>
                <c:pt idx="200">
                  <c:v>40466</c:v>
                </c:pt>
                <c:pt idx="201">
                  <c:v>40469</c:v>
                </c:pt>
                <c:pt idx="202">
                  <c:v>40470</c:v>
                </c:pt>
                <c:pt idx="203">
                  <c:v>40471</c:v>
                </c:pt>
                <c:pt idx="204">
                  <c:v>40472</c:v>
                </c:pt>
                <c:pt idx="205">
                  <c:v>40473</c:v>
                </c:pt>
                <c:pt idx="206">
                  <c:v>40476</c:v>
                </c:pt>
                <c:pt idx="207">
                  <c:v>40477</c:v>
                </c:pt>
                <c:pt idx="208">
                  <c:v>40478</c:v>
                </c:pt>
                <c:pt idx="209">
                  <c:v>40479</c:v>
                </c:pt>
                <c:pt idx="210">
                  <c:v>40480</c:v>
                </c:pt>
                <c:pt idx="211">
                  <c:v>40483</c:v>
                </c:pt>
                <c:pt idx="212">
                  <c:v>40484</c:v>
                </c:pt>
                <c:pt idx="213">
                  <c:v>40485</c:v>
                </c:pt>
                <c:pt idx="214">
                  <c:v>40486</c:v>
                </c:pt>
                <c:pt idx="215">
                  <c:v>40487</c:v>
                </c:pt>
                <c:pt idx="216">
                  <c:v>40490</c:v>
                </c:pt>
                <c:pt idx="217">
                  <c:v>40491</c:v>
                </c:pt>
                <c:pt idx="218">
                  <c:v>40492</c:v>
                </c:pt>
                <c:pt idx="219">
                  <c:v>40493</c:v>
                </c:pt>
                <c:pt idx="220">
                  <c:v>40494</c:v>
                </c:pt>
                <c:pt idx="221">
                  <c:v>40497</c:v>
                </c:pt>
                <c:pt idx="222">
                  <c:v>40499</c:v>
                </c:pt>
                <c:pt idx="223">
                  <c:v>40501</c:v>
                </c:pt>
                <c:pt idx="224">
                  <c:v>40504</c:v>
                </c:pt>
                <c:pt idx="225">
                  <c:v>40505</c:v>
                </c:pt>
                <c:pt idx="226">
                  <c:v>40506</c:v>
                </c:pt>
                <c:pt idx="227">
                  <c:v>40508</c:v>
                </c:pt>
                <c:pt idx="228">
                  <c:v>40511</c:v>
                </c:pt>
                <c:pt idx="229">
                  <c:v>40512</c:v>
                </c:pt>
                <c:pt idx="230">
                  <c:v>40513</c:v>
                </c:pt>
                <c:pt idx="231">
                  <c:v>40514</c:v>
                </c:pt>
                <c:pt idx="232">
                  <c:v>40515</c:v>
                </c:pt>
                <c:pt idx="233">
                  <c:v>40518</c:v>
                </c:pt>
                <c:pt idx="234">
                  <c:v>40519</c:v>
                </c:pt>
                <c:pt idx="235">
                  <c:v>40521</c:v>
                </c:pt>
                <c:pt idx="236">
                  <c:v>40522</c:v>
                </c:pt>
                <c:pt idx="237">
                  <c:v>40525</c:v>
                </c:pt>
                <c:pt idx="238">
                  <c:v>40526</c:v>
                </c:pt>
                <c:pt idx="239">
                  <c:v>40527</c:v>
                </c:pt>
                <c:pt idx="240">
                  <c:v>40528</c:v>
                </c:pt>
                <c:pt idx="241">
                  <c:v>40529</c:v>
                </c:pt>
                <c:pt idx="242">
                  <c:v>40532</c:v>
                </c:pt>
                <c:pt idx="243">
                  <c:v>40533</c:v>
                </c:pt>
                <c:pt idx="244">
                  <c:v>40534</c:v>
                </c:pt>
                <c:pt idx="245">
                  <c:v>40535</c:v>
                </c:pt>
                <c:pt idx="246">
                  <c:v>40543</c:v>
                </c:pt>
                <c:pt idx="247">
                  <c:v>40546</c:v>
                </c:pt>
                <c:pt idx="248">
                  <c:v>40547</c:v>
                </c:pt>
                <c:pt idx="249">
                  <c:v>40548</c:v>
                </c:pt>
                <c:pt idx="250">
                  <c:v>40549</c:v>
                </c:pt>
                <c:pt idx="251">
                  <c:v>40550</c:v>
                </c:pt>
                <c:pt idx="252">
                  <c:v>40553</c:v>
                </c:pt>
                <c:pt idx="253">
                  <c:v>40554</c:v>
                </c:pt>
                <c:pt idx="254">
                  <c:v>40555</c:v>
                </c:pt>
                <c:pt idx="255">
                  <c:v>40556</c:v>
                </c:pt>
                <c:pt idx="256">
                  <c:v>40557</c:v>
                </c:pt>
                <c:pt idx="257">
                  <c:v>40560</c:v>
                </c:pt>
                <c:pt idx="258">
                  <c:v>40561</c:v>
                </c:pt>
                <c:pt idx="259">
                  <c:v>40562</c:v>
                </c:pt>
                <c:pt idx="260">
                  <c:v>40563</c:v>
                </c:pt>
                <c:pt idx="261">
                  <c:v>40564</c:v>
                </c:pt>
                <c:pt idx="262">
                  <c:v>40567</c:v>
                </c:pt>
                <c:pt idx="263">
                  <c:v>40568</c:v>
                </c:pt>
                <c:pt idx="264">
                  <c:v>40569</c:v>
                </c:pt>
                <c:pt idx="265">
                  <c:v>40570</c:v>
                </c:pt>
                <c:pt idx="266">
                  <c:v>40571</c:v>
                </c:pt>
                <c:pt idx="267">
                  <c:v>40574</c:v>
                </c:pt>
                <c:pt idx="268">
                  <c:v>40575</c:v>
                </c:pt>
                <c:pt idx="269">
                  <c:v>40576</c:v>
                </c:pt>
                <c:pt idx="270">
                  <c:v>40577</c:v>
                </c:pt>
                <c:pt idx="271">
                  <c:v>40578</c:v>
                </c:pt>
                <c:pt idx="272">
                  <c:v>40581</c:v>
                </c:pt>
                <c:pt idx="273">
                  <c:v>40582</c:v>
                </c:pt>
                <c:pt idx="274">
                  <c:v>40583</c:v>
                </c:pt>
                <c:pt idx="275">
                  <c:v>40584</c:v>
                </c:pt>
                <c:pt idx="276">
                  <c:v>40585</c:v>
                </c:pt>
                <c:pt idx="277">
                  <c:v>40588</c:v>
                </c:pt>
                <c:pt idx="278">
                  <c:v>40589</c:v>
                </c:pt>
                <c:pt idx="279">
                  <c:v>40590</c:v>
                </c:pt>
                <c:pt idx="280">
                  <c:v>40591</c:v>
                </c:pt>
                <c:pt idx="281">
                  <c:v>40592</c:v>
                </c:pt>
                <c:pt idx="282">
                  <c:v>40596</c:v>
                </c:pt>
                <c:pt idx="283">
                  <c:v>40597</c:v>
                </c:pt>
                <c:pt idx="284">
                  <c:v>40598</c:v>
                </c:pt>
                <c:pt idx="285">
                  <c:v>40599</c:v>
                </c:pt>
                <c:pt idx="286">
                  <c:v>40602</c:v>
                </c:pt>
                <c:pt idx="287">
                  <c:v>40603</c:v>
                </c:pt>
                <c:pt idx="288">
                  <c:v>40604</c:v>
                </c:pt>
                <c:pt idx="289">
                  <c:v>40605</c:v>
                </c:pt>
                <c:pt idx="290">
                  <c:v>40606</c:v>
                </c:pt>
                <c:pt idx="291">
                  <c:v>40609</c:v>
                </c:pt>
                <c:pt idx="292">
                  <c:v>40610</c:v>
                </c:pt>
                <c:pt idx="293">
                  <c:v>40611</c:v>
                </c:pt>
                <c:pt idx="294">
                  <c:v>40612</c:v>
                </c:pt>
                <c:pt idx="295">
                  <c:v>40613</c:v>
                </c:pt>
                <c:pt idx="296">
                  <c:v>40616</c:v>
                </c:pt>
                <c:pt idx="297">
                  <c:v>40617</c:v>
                </c:pt>
                <c:pt idx="298">
                  <c:v>40618</c:v>
                </c:pt>
                <c:pt idx="299">
                  <c:v>40619</c:v>
                </c:pt>
                <c:pt idx="300">
                  <c:v>40620</c:v>
                </c:pt>
                <c:pt idx="301">
                  <c:v>40623</c:v>
                </c:pt>
                <c:pt idx="302">
                  <c:v>40625</c:v>
                </c:pt>
                <c:pt idx="303">
                  <c:v>40626</c:v>
                </c:pt>
                <c:pt idx="304">
                  <c:v>40627</c:v>
                </c:pt>
                <c:pt idx="305">
                  <c:v>40630</c:v>
                </c:pt>
                <c:pt idx="306">
                  <c:v>40631</c:v>
                </c:pt>
                <c:pt idx="307">
                  <c:v>40632</c:v>
                </c:pt>
                <c:pt idx="308">
                  <c:v>40633</c:v>
                </c:pt>
                <c:pt idx="309">
                  <c:v>40634</c:v>
                </c:pt>
                <c:pt idx="310">
                  <c:v>40637</c:v>
                </c:pt>
                <c:pt idx="311">
                  <c:v>40639</c:v>
                </c:pt>
                <c:pt idx="312">
                  <c:v>40640</c:v>
                </c:pt>
                <c:pt idx="313">
                  <c:v>40641</c:v>
                </c:pt>
                <c:pt idx="314">
                  <c:v>40644</c:v>
                </c:pt>
                <c:pt idx="315">
                  <c:v>40645</c:v>
                </c:pt>
                <c:pt idx="316">
                  <c:v>40646</c:v>
                </c:pt>
                <c:pt idx="317">
                  <c:v>40647</c:v>
                </c:pt>
                <c:pt idx="318">
                  <c:v>40648</c:v>
                </c:pt>
                <c:pt idx="319">
                  <c:v>40651</c:v>
                </c:pt>
                <c:pt idx="320">
                  <c:v>40652</c:v>
                </c:pt>
                <c:pt idx="321">
                  <c:v>40653</c:v>
                </c:pt>
                <c:pt idx="322">
                  <c:v>40654</c:v>
                </c:pt>
                <c:pt idx="323">
                  <c:v>40658</c:v>
                </c:pt>
                <c:pt idx="324">
                  <c:v>40659</c:v>
                </c:pt>
                <c:pt idx="325">
                  <c:v>40660</c:v>
                </c:pt>
                <c:pt idx="326">
                  <c:v>40661</c:v>
                </c:pt>
                <c:pt idx="327">
                  <c:v>40662</c:v>
                </c:pt>
                <c:pt idx="328">
                  <c:v>40665</c:v>
                </c:pt>
                <c:pt idx="329">
                  <c:v>40666</c:v>
                </c:pt>
                <c:pt idx="330">
                  <c:v>40667</c:v>
                </c:pt>
                <c:pt idx="331">
                  <c:v>40668</c:v>
                </c:pt>
                <c:pt idx="332">
                  <c:v>40669</c:v>
                </c:pt>
                <c:pt idx="333">
                  <c:v>40672</c:v>
                </c:pt>
                <c:pt idx="334">
                  <c:v>40673</c:v>
                </c:pt>
                <c:pt idx="335">
                  <c:v>40674</c:v>
                </c:pt>
                <c:pt idx="336">
                  <c:v>40675</c:v>
                </c:pt>
                <c:pt idx="337">
                  <c:v>40676</c:v>
                </c:pt>
                <c:pt idx="338">
                  <c:v>40679</c:v>
                </c:pt>
                <c:pt idx="339">
                  <c:v>40680</c:v>
                </c:pt>
                <c:pt idx="340">
                  <c:v>40682</c:v>
                </c:pt>
                <c:pt idx="341">
                  <c:v>40683</c:v>
                </c:pt>
                <c:pt idx="342">
                  <c:v>40686</c:v>
                </c:pt>
                <c:pt idx="343">
                  <c:v>40687</c:v>
                </c:pt>
                <c:pt idx="344">
                  <c:v>40688</c:v>
                </c:pt>
                <c:pt idx="345">
                  <c:v>40689</c:v>
                </c:pt>
                <c:pt idx="346">
                  <c:v>40690</c:v>
                </c:pt>
                <c:pt idx="347">
                  <c:v>40694</c:v>
                </c:pt>
                <c:pt idx="348">
                  <c:v>40695</c:v>
                </c:pt>
                <c:pt idx="349">
                  <c:v>40696</c:v>
                </c:pt>
                <c:pt idx="350">
                  <c:v>40697</c:v>
                </c:pt>
                <c:pt idx="351">
                  <c:v>40702</c:v>
                </c:pt>
                <c:pt idx="352">
                  <c:v>40703</c:v>
                </c:pt>
                <c:pt idx="353">
                  <c:v>40704</c:v>
                </c:pt>
                <c:pt idx="354">
                  <c:v>40707</c:v>
                </c:pt>
                <c:pt idx="355">
                  <c:v>40708</c:v>
                </c:pt>
                <c:pt idx="356">
                  <c:v>40709</c:v>
                </c:pt>
                <c:pt idx="357">
                  <c:v>40710</c:v>
                </c:pt>
                <c:pt idx="358">
                  <c:v>40711</c:v>
                </c:pt>
                <c:pt idx="359">
                  <c:v>40714</c:v>
                </c:pt>
                <c:pt idx="360">
                  <c:v>40715</c:v>
                </c:pt>
                <c:pt idx="361">
                  <c:v>40716</c:v>
                </c:pt>
                <c:pt idx="362">
                  <c:v>40717</c:v>
                </c:pt>
                <c:pt idx="363">
                  <c:v>40718</c:v>
                </c:pt>
                <c:pt idx="364">
                  <c:v>40721</c:v>
                </c:pt>
                <c:pt idx="365">
                  <c:v>40722</c:v>
                </c:pt>
                <c:pt idx="366">
                  <c:v>40723</c:v>
                </c:pt>
                <c:pt idx="367">
                  <c:v>40724</c:v>
                </c:pt>
                <c:pt idx="368">
                  <c:v>40725</c:v>
                </c:pt>
                <c:pt idx="369">
                  <c:v>40729</c:v>
                </c:pt>
                <c:pt idx="370">
                  <c:v>40730</c:v>
                </c:pt>
                <c:pt idx="371">
                  <c:v>40732</c:v>
                </c:pt>
                <c:pt idx="372">
                  <c:v>40735</c:v>
                </c:pt>
                <c:pt idx="373">
                  <c:v>40736</c:v>
                </c:pt>
                <c:pt idx="374">
                  <c:v>40737</c:v>
                </c:pt>
                <c:pt idx="375">
                  <c:v>40738</c:v>
                </c:pt>
                <c:pt idx="376">
                  <c:v>40739</c:v>
                </c:pt>
                <c:pt idx="377">
                  <c:v>40742</c:v>
                </c:pt>
                <c:pt idx="378">
                  <c:v>40743</c:v>
                </c:pt>
                <c:pt idx="379">
                  <c:v>40744</c:v>
                </c:pt>
                <c:pt idx="380">
                  <c:v>40745</c:v>
                </c:pt>
                <c:pt idx="381">
                  <c:v>40746</c:v>
                </c:pt>
                <c:pt idx="382">
                  <c:v>40749</c:v>
                </c:pt>
                <c:pt idx="383">
                  <c:v>40750</c:v>
                </c:pt>
                <c:pt idx="384">
                  <c:v>40751</c:v>
                </c:pt>
                <c:pt idx="385">
                  <c:v>40753</c:v>
                </c:pt>
                <c:pt idx="386">
                  <c:v>40756</c:v>
                </c:pt>
                <c:pt idx="387">
                  <c:v>40757</c:v>
                </c:pt>
                <c:pt idx="388">
                  <c:v>40758</c:v>
                </c:pt>
                <c:pt idx="389">
                  <c:v>40759</c:v>
                </c:pt>
                <c:pt idx="390">
                  <c:v>40760</c:v>
                </c:pt>
                <c:pt idx="391">
                  <c:v>40763</c:v>
                </c:pt>
                <c:pt idx="392">
                  <c:v>40764</c:v>
                </c:pt>
                <c:pt idx="393">
                  <c:v>40765</c:v>
                </c:pt>
                <c:pt idx="394">
                  <c:v>40766</c:v>
                </c:pt>
                <c:pt idx="395">
                  <c:v>40767</c:v>
                </c:pt>
                <c:pt idx="396">
                  <c:v>40770</c:v>
                </c:pt>
                <c:pt idx="397">
                  <c:v>40771</c:v>
                </c:pt>
                <c:pt idx="398">
                  <c:v>40772</c:v>
                </c:pt>
                <c:pt idx="399">
                  <c:v>40773</c:v>
                </c:pt>
                <c:pt idx="400">
                  <c:v>40774</c:v>
                </c:pt>
                <c:pt idx="401">
                  <c:v>40777</c:v>
                </c:pt>
                <c:pt idx="402">
                  <c:v>40778</c:v>
                </c:pt>
                <c:pt idx="403">
                  <c:v>40779</c:v>
                </c:pt>
                <c:pt idx="404">
                  <c:v>40780</c:v>
                </c:pt>
                <c:pt idx="405">
                  <c:v>40781</c:v>
                </c:pt>
                <c:pt idx="406">
                  <c:v>40784</c:v>
                </c:pt>
                <c:pt idx="407">
                  <c:v>40785</c:v>
                </c:pt>
                <c:pt idx="408">
                  <c:v>40786</c:v>
                </c:pt>
                <c:pt idx="409">
                  <c:v>40787</c:v>
                </c:pt>
                <c:pt idx="410">
                  <c:v>40788</c:v>
                </c:pt>
                <c:pt idx="411">
                  <c:v>40792</c:v>
                </c:pt>
                <c:pt idx="412">
                  <c:v>40793</c:v>
                </c:pt>
                <c:pt idx="413">
                  <c:v>40794</c:v>
                </c:pt>
                <c:pt idx="414">
                  <c:v>40795</c:v>
                </c:pt>
                <c:pt idx="415">
                  <c:v>40798</c:v>
                </c:pt>
                <c:pt idx="416">
                  <c:v>40799</c:v>
                </c:pt>
                <c:pt idx="417">
                  <c:v>40800</c:v>
                </c:pt>
                <c:pt idx="418">
                  <c:v>40801</c:v>
                </c:pt>
                <c:pt idx="419">
                  <c:v>40802</c:v>
                </c:pt>
                <c:pt idx="420">
                  <c:v>40805</c:v>
                </c:pt>
                <c:pt idx="421">
                  <c:v>40806</c:v>
                </c:pt>
                <c:pt idx="422">
                  <c:v>40807</c:v>
                </c:pt>
                <c:pt idx="423">
                  <c:v>40808</c:v>
                </c:pt>
                <c:pt idx="424">
                  <c:v>40809</c:v>
                </c:pt>
                <c:pt idx="425">
                  <c:v>40812</c:v>
                </c:pt>
                <c:pt idx="426">
                  <c:v>40813</c:v>
                </c:pt>
                <c:pt idx="427">
                  <c:v>40814</c:v>
                </c:pt>
              </c:numCache>
            </c:numRef>
          </c:cat>
          <c:val>
            <c:numRef>
              <c:f>Лист1!$B$2:$B$429</c:f>
              <c:numCache>
                <c:formatCode>#,##0.00</c:formatCode>
                <c:ptCount val="428"/>
                <c:pt idx="0">
                  <c:v>192.9</c:v>
                </c:pt>
                <c:pt idx="1">
                  <c:v>197.17</c:v>
                </c:pt>
                <c:pt idx="2">
                  <c:v>197.39000000000001</c:v>
                </c:pt>
                <c:pt idx="3">
                  <c:v>190.48000000000002</c:v>
                </c:pt>
                <c:pt idx="4">
                  <c:v>194.01</c:v>
                </c:pt>
                <c:pt idx="5">
                  <c:v>190.85000000000002</c:v>
                </c:pt>
                <c:pt idx="6">
                  <c:v>192.17</c:v>
                </c:pt>
                <c:pt idx="7">
                  <c:v>194.37</c:v>
                </c:pt>
                <c:pt idx="8">
                  <c:v>192.68</c:v>
                </c:pt>
                <c:pt idx="9">
                  <c:v>202.31</c:v>
                </c:pt>
                <c:pt idx="10">
                  <c:v>198.78</c:v>
                </c:pt>
                <c:pt idx="11">
                  <c:v>200.10999999999999</c:v>
                </c:pt>
                <c:pt idx="12">
                  <c:v>204.88000000000002</c:v>
                </c:pt>
                <c:pt idx="13">
                  <c:v>203.19</c:v>
                </c:pt>
                <c:pt idx="14">
                  <c:v>208.85000000000002</c:v>
                </c:pt>
                <c:pt idx="15">
                  <c:v>208.85000000000002</c:v>
                </c:pt>
                <c:pt idx="16">
                  <c:v>210.32000000000002</c:v>
                </c:pt>
                <c:pt idx="17">
                  <c:v>196.8</c:v>
                </c:pt>
                <c:pt idx="18">
                  <c:v>197.31</c:v>
                </c:pt>
                <c:pt idx="19">
                  <c:v>193.86</c:v>
                </c:pt>
                <c:pt idx="20">
                  <c:v>187.39000000000001</c:v>
                </c:pt>
                <c:pt idx="21">
                  <c:v>183.87</c:v>
                </c:pt>
                <c:pt idx="22">
                  <c:v>182.76</c:v>
                </c:pt>
                <c:pt idx="23">
                  <c:v>183.5</c:v>
                </c:pt>
                <c:pt idx="24">
                  <c:v>183.13</c:v>
                </c:pt>
                <c:pt idx="25">
                  <c:v>183.06</c:v>
                </c:pt>
                <c:pt idx="26">
                  <c:v>181.51</c:v>
                </c:pt>
                <c:pt idx="27">
                  <c:v>177.69</c:v>
                </c:pt>
                <c:pt idx="28">
                  <c:v>178.94</c:v>
                </c:pt>
                <c:pt idx="29">
                  <c:v>174.17</c:v>
                </c:pt>
                <c:pt idx="30">
                  <c:v>174.39000000000001</c:v>
                </c:pt>
                <c:pt idx="31">
                  <c:v>179.02</c:v>
                </c:pt>
                <c:pt idx="32">
                  <c:v>172.33</c:v>
                </c:pt>
                <c:pt idx="33">
                  <c:v>174.75</c:v>
                </c:pt>
                <c:pt idx="34">
                  <c:v>173.87</c:v>
                </c:pt>
                <c:pt idx="35">
                  <c:v>177.84</c:v>
                </c:pt>
                <c:pt idx="36">
                  <c:v>177.18</c:v>
                </c:pt>
                <c:pt idx="37">
                  <c:v>181.29</c:v>
                </c:pt>
                <c:pt idx="38">
                  <c:v>178.72</c:v>
                </c:pt>
                <c:pt idx="39">
                  <c:v>185.56</c:v>
                </c:pt>
                <c:pt idx="40">
                  <c:v>178.20999999999998</c:v>
                </c:pt>
                <c:pt idx="41">
                  <c:v>179.9</c:v>
                </c:pt>
                <c:pt idx="42">
                  <c:v>180.63</c:v>
                </c:pt>
                <c:pt idx="43">
                  <c:v>183.79</c:v>
                </c:pt>
                <c:pt idx="44">
                  <c:v>179.9</c:v>
                </c:pt>
                <c:pt idx="45">
                  <c:v>186.07</c:v>
                </c:pt>
                <c:pt idx="46">
                  <c:v>181</c:v>
                </c:pt>
                <c:pt idx="47">
                  <c:v>180.78</c:v>
                </c:pt>
                <c:pt idx="48">
                  <c:v>184.97</c:v>
                </c:pt>
                <c:pt idx="49">
                  <c:v>180.19</c:v>
                </c:pt>
                <c:pt idx="50">
                  <c:v>177.18</c:v>
                </c:pt>
                <c:pt idx="51">
                  <c:v>176.81</c:v>
                </c:pt>
                <c:pt idx="52">
                  <c:v>175.78</c:v>
                </c:pt>
                <c:pt idx="53">
                  <c:v>172.92000000000002</c:v>
                </c:pt>
                <c:pt idx="54">
                  <c:v>172.10999999999999</c:v>
                </c:pt>
                <c:pt idx="55">
                  <c:v>178.28</c:v>
                </c:pt>
                <c:pt idx="56">
                  <c:v>176.08</c:v>
                </c:pt>
                <c:pt idx="57">
                  <c:v>178.94</c:v>
                </c:pt>
                <c:pt idx="58">
                  <c:v>182.25</c:v>
                </c:pt>
                <c:pt idx="59">
                  <c:v>179.75</c:v>
                </c:pt>
                <c:pt idx="60">
                  <c:v>179.75</c:v>
                </c:pt>
                <c:pt idx="61">
                  <c:v>178.72</c:v>
                </c:pt>
                <c:pt idx="62">
                  <c:v>175.12</c:v>
                </c:pt>
                <c:pt idx="63">
                  <c:v>174.9</c:v>
                </c:pt>
                <c:pt idx="64">
                  <c:v>171.37</c:v>
                </c:pt>
                <c:pt idx="65">
                  <c:v>170.70999999999998</c:v>
                </c:pt>
                <c:pt idx="66">
                  <c:v>170.70999999999998</c:v>
                </c:pt>
                <c:pt idx="67">
                  <c:v>173.43</c:v>
                </c:pt>
                <c:pt idx="68">
                  <c:v>165.49</c:v>
                </c:pt>
                <c:pt idx="69">
                  <c:v>167.04</c:v>
                </c:pt>
                <c:pt idx="70">
                  <c:v>166.6</c:v>
                </c:pt>
                <c:pt idx="71">
                  <c:v>170.26999999999998</c:v>
                </c:pt>
                <c:pt idx="72">
                  <c:v>174.60999999999999</c:v>
                </c:pt>
                <c:pt idx="73">
                  <c:v>172.4</c:v>
                </c:pt>
                <c:pt idx="74">
                  <c:v>171.08</c:v>
                </c:pt>
                <c:pt idx="75">
                  <c:v>171.81</c:v>
                </c:pt>
                <c:pt idx="76">
                  <c:v>174.9</c:v>
                </c:pt>
                <c:pt idx="77">
                  <c:v>174.39000000000001</c:v>
                </c:pt>
                <c:pt idx="78">
                  <c:v>176.44</c:v>
                </c:pt>
                <c:pt idx="79">
                  <c:v>180.19</c:v>
                </c:pt>
                <c:pt idx="80">
                  <c:v>171.81354119999995</c:v>
                </c:pt>
                <c:pt idx="81">
                  <c:v>178.57438199999999</c:v>
                </c:pt>
                <c:pt idx="82">
                  <c:v>179.01530640000001</c:v>
                </c:pt>
                <c:pt idx="83">
                  <c:v>183.1306008</c:v>
                </c:pt>
                <c:pt idx="84">
                  <c:v>181.21992839999999</c:v>
                </c:pt>
                <c:pt idx="85">
                  <c:v>174.900012</c:v>
                </c:pt>
                <c:pt idx="86">
                  <c:v>175.7083734</c:v>
                </c:pt>
                <c:pt idx="87">
                  <c:v>174.97349940000001</c:v>
                </c:pt>
                <c:pt idx="88">
                  <c:v>177.9864828</c:v>
                </c:pt>
                <c:pt idx="89">
                  <c:v>180.63202920000001</c:v>
                </c:pt>
                <c:pt idx="90">
                  <c:v>180.04413</c:v>
                </c:pt>
                <c:pt idx="91">
                  <c:v>183.57152519999997</c:v>
                </c:pt>
                <c:pt idx="92">
                  <c:v>184.085937</c:v>
                </c:pt>
                <c:pt idx="93">
                  <c:v>182.6896764</c:v>
                </c:pt>
                <c:pt idx="94">
                  <c:v>183.79198740000001</c:v>
                </c:pt>
                <c:pt idx="95">
                  <c:v>177.25160879999999</c:v>
                </c:pt>
                <c:pt idx="96">
                  <c:v>177.69253319999999</c:v>
                </c:pt>
                <c:pt idx="97">
                  <c:v>177.32509620000002</c:v>
                </c:pt>
                <c:pt idx="98">
                  <c:v>173.06282700000003</c:v>
                </c:pt>
                <c:pt idx="99">
                  <c:v>173.20980179999995</c:v>
                </c:pt>
                <c:pt idx="100">
                  <c:v>172.32795300000001</c:v>
                </c:pt>
                <c:pt idx="101">
                  <c:v>171.81354119999995</c:v>
                </c:pt>
                <c:pt idx="102">
                  <c:v>172.40144040000004</c:v>
                </c:pt>
                <c:pt idx="103">
                  <c:v>172.54841519999999</c:v>
                </c:pt>
                <c:pt idx="104">
                  <c:v>173.43026399999999</c:v>
                </c:pt>
                <c:pt idx="105">
                  <c:v>171.74005379999997</c:v>
                </c:pt>
                <c:pt idx="106">
                  <c:v>169.16799479999995</c:v>
                </c:pt>
                <c:pt idx="107">
                  <c:v>169.60891919999997</c:v>
                </c:pt>
                <c:pt idx="108">
                  <c:v>171.81354119999995</c:v>
                </c:pt>
                <c:pt idx="109">
                  <c:v>168.13917119999996</c:v>
                </c:pt>
                <c:pt idx="110">
                  <c:v>165.5671122</c:v>
                </c:pt>
                <c:pt idx="111">
                  <c:v>162.55412880000003</c:v>
                </c:pt>
                <c:pt idx="112">
                  <c:v>160.05555719999998</c:v>
                </c:pt>
                <c:pt idx="113">
                  <c:v>158.80627140000001</c:v>
                </c:pt>
                <c:pt idx="114">
                  <c:v>158.80627140000001</c:v>
                </c:pt>
                <c:pt idx="115">
                  <c:v>157.263036</c:v>
                </c:pt>
                <c:pt idx="116">
                  <c:v>161.89274220000001</c:v>
                </c:pt>
                <c:pt idx="117">
                  <c:v>165.86106179999999</c:v>
                </c:pt>
                <c:pt idx="118">
                  <c:v>165.93454919999999</c:v>
                </c:pt>
                <c:pt idx="119">
                  <c:v>169.46194440000002</c:v>
                </c:pt>
                <c:pt idx="120">
                  <c:v>169.9763562</c:v>
                </c:pt>
                <c:pt idx="121">
                  <c:v>169.60891919999997</c:v>
                </c:pt>
                <c:pt idx="122">
                  <c:v>169.75589399999998</c:v>
                </c:pt>
                <c:pt idx="123">
                  <c:v>169.24148219999998</c:v>
                </c:pt>
                <c:pt idx="124">
                  <c:v>169.82938140000002</c:v>
                </c:pt>
                <c:pt idx="125">
                  <c:v>167.62475939999999</c:v>
                </c:pt>
                <c:pt idx="126">
                  <c:v>165.12618780000003</c:v>
                </c:pt>
                <c:pt idx="127">
                  <c:v>162.40715399999999</c:v>
                </c:pt>
                <c:pt idx="128">
                  <c:v>170.71123019999999</c:v>
                </c:pt>
                <c:pt idx="129">
                  <c:v>177.839508</c:v>
                </c:pt>
                <c:pt idx="130">
                  <c:v>179.1622812</c:v>
                </c:pt>
                <c:pt idx="131">
                  <c:v>180.99946619999997</c:v>
                </c:pt>
                <c:pt idx="132">
                  <c:v>189.45051720000001</c:v>
                </c:pt>
                <c:pt idx="133">
                  <c:v>192.31652579999997</c:v>
                </c:pt>
                <c:pt idx="134">
                  <c:v>191.5081644</c:v>
                </c:pt>
                <c:pt idx="135">
                  <c:v>195.99089579999998</c:v>
                </c:pt>
                <c:pt idx="136">
                  <c:v>205.39728300000002</c:v>
                </c:pt>
                <c:pt idx="137">
                  <c:v>219.06593940000002</c:v>
                </c:pt>
                <c:pt idx="138">
                  <c:v>215.7590064</c:v>
                </c:pt>
                <c:pt idx="139">
                  <c:v>213.9218214</c:v>
                </c:pt>
                <c:pt idx="140">
                  <c:v>212.01114900000002</c:v>
                </c:pt>
                <c:pt idx="141">
                  <c:v>216.1264434</c:v>
                </c:pt>
                <c:pt idx="142">
                  <c:v>219.13942680000002</c:v>
                </c:pt>
                <c:pt idx="143">
                  <c:v>219.06593940000002</c:v>
                </c:pt>
                <c:pt idx="144">
                  <c:v>216.56736779999997</c:v>
                </c:pt>
                <c:pt idx="145">
                  <c:v>218.62501499999999</c:v>
                </c:pt>
                <c:pt idx="146">
                  <c:v>226.12072979999999</c:v>
                </c:pt>
                <c:pt idx="147">
                  <c:v>230.56671750000001</c:v>
                </c:pt>
                <c:pt idx="148">
                  <c:v>243.02283180000001</c:v>
                </c:pt>
                <c:pt idx="149">
                  <c:v>254.70732840000002</c:v>
                </c:pt>
                <c:pt idx="150">
                  <c:v>249.85716000000002</c:v>
                </c:pt>
                <c:pt idx="151">
                  <c:v>266.61228720000003</c:v>
                </c:pt>
                <c:pt idx="152">
                  <c:v>288.7136227499999</c:v>
                </c:pt>
                <c:pt idx="153">
                  <c:v>266.61228720000003</c:v>
                </c:pt>
                <c:pt idx="154">
                  <c:v>261.76211879999994</c:v>
                </c:pt>
                <c:pt idx="155">
                  <c:v>255.22174019999997</c:v>
                </c:pt>
                <c:pt idx="156">
                  <c:v>255.22174019999997</c:v>
                </c:pt>
                <c:pt idx="157">
                  <c:v>258.08774879999999</c:v>
                </c:pt>
                <c:pt idx="158">
                  <c:v>243.83119319999997</c:v>
                </c:pt>
                <c:pt idx="159">
                  <c:v>239.20148700000001</c:v>
                </c:pt>
                <c:pt idx="160">
                  <c:v>241.03867199999999</c:v>
                </c:pt>
                <c:pt idx="161">
                  <c:v>250.29808439999999</c:v>
                </c:pt>
                <c:pt idx="162">
                  <c:v>249.48972299999997</c:v>
                </c:pt>
                <c:pt idx="163">
                  <c:v>254.33989139999997</c:v>
                </c:pt>
                <c:pt idx="164">
                  <c:v>247.87300019999998</c:v>
                </c:pt>
                <c:pt idx="165">
                  <c:v>237.95220120000002</c:v>
                </c:pt>
                <c:pt idx="166">
                  <c:v>241.18564679999997</c:v>
                </c:pt>
                <c:pt idx="167">
                  <c:v>243.39026879999997</c:v>
                </c:pt>
                <c:pt idx="168">
                  <c:v>246.62371439999998</c:v>
                </c:pt>
                <c:pt idx="169">
                  <c:v>239.71589879999996</c:v>
                </c:pt>
                <c:pt idx="170">
                  <c:v>248.16694979999997</c:v>
                </c:pt>
                <c:pt idx="171">
                  <c:v>250.07762219999998</c:v>
                </c:pt>
                <c:pt idx="172">
                  <c:v>260.21888339999998</c:v>
                </c:pt>
                <c:pt idx="173">
                  <c:v>260.21888339999998</c:v>
                </c:pt>
                <c:pt idx="174">
                  <c:v>258.08774879999999</c:v>
                </c:pt>
                <c:pt idx="175">
                  <c:v>259.6309842</c:v>
                </c:pt>
                <c:pt idx="176">
                  <c:v>258.8961101999999</c:v>
                </c:pt>
                <c:pt idx="177">
                  <c:v>262.20304319999997</c:v>
                </c:pt>
                <c:pt idx="178">
                  <c:v>270.43363199999993</c:v>
                </c:pt>
                <c:pt idx="179">
                  <c:v>267.86157299999991</c:v>
                </c:pt>
                <c:pt idx="180">
                  <c:v>264.26069040000004</c:v>
                </c:pt>
                <c:pt idx="181">
                  <c:v>271.60943040000001</c:v>
                </c:pt>
                <c:pt idx="182">
                  <c:v>268.81690919999994</c:v>
                </c:pt>
                <c:pt idx="183">
                  <c:v>263.81976599999996</c:v>
                </c:pt>
                <c:pt idx="184">
                  <c:v>256.17707639999998</c:v>
                </c:pt>
                <c:pt idx="185">
                  <c:v>264.55464000000006</c:v>
                </c:pt>
                <c:pt idx="186">
                  <c:v>259.55749679999997</c:v>
                </c:pt>
                <c:pt idx="187">
                  <c:v>251.54737019999999</c:v>
                </c:pt>
                <c:pt idx="188">
                  <c:v>251.10644579999999</c:v>
                </c:pt>
                <c:pt idx="189">
                  <c:v>247.65253800000002</c:v>
                </c:pt>
                <c:pt idx="190">
                  <c:v>240.671235</c:v>
                </c:pt>
                <c:pt idx="191">
                  <c:v>237.80522640000004</c:v>
                </c:pt>
                <c:pt idx="192">
                  <c:v>243.75770579999994</c:v>
                </c:pt>
                <c:pt idx="193">
                  <c:v>241.84703340000002</c:v>
                </c:pt>
                <c:pt idx="194">
                  <c:v>242.21447039999998</c:v>
                </c:pt>
                <c:pt idx="195">
                  <c:v>264.26069040000004</c:v>
                </c:pt>
                <c:pt idx="196">
                  <c:v>260.58632039999992</c:v>
                </c:pt>
                <c:pt idx="197">
                  <c:v>260.88027</c:v>
                </c:pt>
                <c:pt idx="198">
                  <c:v>258.16123619999996</c:v>
                </c:pt>
                <c:pt idx="199">
                  <c:v>257.42636219999991</c:v>
                </c:pt>
                <c:pt idx="200">
                  <c:v>258.82262279999998</c:v>
                </c:pt>
                <c:pt idx="201">
                  <c:v>253.53153</c:v>
                </c:pt>
                <c:pt idx="202">
                  <c:v>246.69720179999999</c:v>
                </c:pt>
                <c:pt idx="203">
                  <c:v>250.95947100000001</c:v>
                </c:pt>
                <c:pt idx="204">
                  <c:v>245.66837820000001</c:v>
                </c:pt>
                <c:pt idx="205">
                  <c:v>246.40325219999994</c:v>
                </c:pt>
                <c:pt idx="206">
                  <c:v>247.65253800000002</c:v>
                </c:pt>
                <c:pt idx="207">
                  <c:v>254.26640399999999</c:v>
                </c:pt>
                <c:pt idx="208">
                  <c:v>258.16123619999996</c:v>
                </c:pt>
                <c:pt idx="209">
                  <c:v>263.89325339999999</c:v>
                </c:pt>
                <c:pt idx="210">
                  <c:v>263.52581639999994</c:v>
                </c:pt>
                <c:pt idx="211">
                  <c:v>258.08774879999999</c:v>
                </c:pt>
                <c:pt idx="212">
                  <c:v>255.07476539999996</c:v>
                </c:pt>
                <c:pt idx="213">
                  <c:v>253.60501740000001</c:v>
                </c:pt>
                <c:pt idx="214">
                  <c:v>262.20304319999997</c:v>
                </c:pt>
                <c:pt idx="215">
                  <c:v>267.71459819999995</c:v>
                </c:pt>
                <c:pt idx="216">
                  <c:v>270.50711939999991</c:v>
                </c:pt>
                <c:pt idx="217">
                  <c:v>265.14253920000004</c:v>
                </c:pt>
                <c:pt idx="218">
                  <c:v>260.88027</c:v>
                </c:pt>
                <c:pt idx="219">
                  <c:v>258.67564799999997</c:v>
                </c:pt>
                <c:pt idx="220">
                  <c:v>245.88884040000005</c:v>
                </c:pt>
                <c:pt idx="221">
                  <c:v>245.88884040000005</c:v>
                </c:pt>
                <c:pt idx="222">
                  <c:v>232.36715879999997</c:v>
                </c:pt>
                <c:pt idx="223">
                  <c:v>236.77640279999994</c:v>
                </c:pt>
                <c:pt idx="224">
                  <c:v>237.14383979999997</c:v>
                </c:pt>
                <c:pt idx="225">
                  <c:v>235.89455399999994</c:v>
                </c:pt>
                <c:pt idx="226">
                  <c:v>237.87871379999999</c:v>
                </c:pt>
                <c:pt idx="227">
                  <c:v>238.17266339999998</c:v>
                </c:pt>
                <c:pt idx="228">
                  <c:v>238.90753740000002</c:v>
                </c:pt>
                <c:pt idx="229">
                  <c:v>238.90753740000002</c:v>
                </c:pt>
                <c:pt idx="230">
                  <c:v>256.25056379999995</c:v>
                </c:pt>
                <c:pt idx="231">
                  <c:v>259.55749679999997</c:v>
                </c:pt>
                <c:pt idx="232">
                  <c:v>271.16850599999992</c:v>
                </c:pt>
                <c:pt idx="233">
                  <c:v>276.31262399999997</c:v>
                </c:pt>
                <c:pt idx="234">
                  <c:v>273.00569099999996</c:v>
                </c:pt>
                <c:pt idx="235">
                  <c:v>274.91636339999991</c:v>
                </c:pt>
                <c:pt idx="236">
                  <c:v>270.21316979999995</c:v>
                </c:pt>
                <c:pt idx="237">
                  <c:v>271.97686739999995</c:v>
                </c:pt>
                <c:pt idx="238">
                  <c:v>280.4279183999999</c:v>
                </c:pt>
                <c:pt idx="239">
                  <c:v>280.94233019999996</c:v>
                </c:pt>
                <c:pt idx="240">
                  <c:v>275.43077519999991</c:v>
                </c:pt>
                <c:pt idx="241">
                  <c:v>277.63539719999994</c:v>
                </c:pt>
                <c:pt idx="242">
                  <c:v>282.7060277999999</c:v>
                </c:pt>
                <c:pt idx="243">
                  <c:v>281.08930499999991</c:v>
                </c:pt>
                <c:pt idx="244">
                  <c:v>287.85014579999995</c:v>
                </c:pt>
                <c:pt idx="245">
                  <c:v>287.70317099999994</c:v>
                </c:pt>
                <c:pt idx="246">
                  <c:v>291.81846539999998</c:v>
                </c:pt>
                <c:pt idx="247">
                  <c:v>295.93375979999985</c:v>
                </c:pt>
                <c:pt idx="248">
                  <c:v>289.98128039999995</c:v>
                </c:pt>
                <c:pt idx="249">
                  <c:v>296.96258339999997</c:v>
                </c:pt>
                <c:pt idx="250">
                  <c:v>289.90779299999991</c:v>
                </c:pt>
                <c:pt idx="251">
                  <c:v>284.39623799999987</c:v>
                </c:pt>
                <c:pt idx="252">
                  <c:v>281.8241789999999</c:v>
                </c:pt>
                <c:pt idx="253">
                  <c:v>279.03165779999995</c:v>
                </c:pt>
                <c:pt idx="254">
                  <c:v>283.07346479999995</c:v>
                </c:pt>
                <c:pt idx="255">
                  <c:v>287.85014579999995</c:v>
                </c:pt>
                <c:pt idx="256">
                  <c:v>284.10228840000002</c:v>
                </c:pt>
                <c:pt idx="257">
                  <c:v>284.10228840000002</c:v>
                </c:pt>
                <c:pt idx="258">
                  <c:v>291.45102839999993</c:v>
                </c:pt>
                <c:pt idx="259">
                  <c:v>292.92077639999991</c:v>
                </c:pt>
                <c:pt idx="260">
                  <c:v>295.19888579999997</c:v>
                </c:pt>
                <c:pt idx="261">
                  <c:v>302.91506279999999</c:v>
                </c:pt>
                <c:pt idx="262">
                  <c:v>306.88338239999996</c:v>
                </c:pt>
                <c:pt idx="263">
                  <c:v>307.98569339999995</c:v>
                </c:pt>
                <c:pt idx="264">
                  <c:v>314.67304679999995</c:v>
                </c:pt>
                <c:pt idx="265">
                  <c:v>310.92518939999991</c:v>
                </c:pt>
                <c:pt idx="266">
                  <c:v>303.35598720000002</c:v>
                </c:pt>
                <c:pt idx="267">
                  <c:v>308.8675422</c:v>
                </c:pt>
                <c:pt idx="268">
                  <c:v>307.03035719999991</c:v>
                </c:pt>
                <c:pt idx="269">
                  <c:v>317.09813099999985</c:v>
                </c:pt>
                <c:pt idx="270">
                  <c:v>315.62838299999999</c:v>
                </c:pt>
                <c:pt idx="271">
                  <c:v>313.64422320000006</c:v>
                </c:pt>
                <c:pt idx="272">
                  <c:v>315.48140819999992</c:v>
                </c:pt>
                <c:pt idx="273">
                  <c:v>321.21342539999995</c:v>
                </c:pt>
                <c:pt idx="274">
                  <c:v>325.54918199999997</c:v>
                </c:pt>
                <c:pt idx="275">
                  <c:v>316.9511561999999</c:v>
                </c:pt>
                <c:pt idx="276">
                  <c:v>318.56787899999995</c:v>
                </c:pt>
                <c:pt idx="277">
                  <c:v>320.40506399999992</c:v>
                </c:pt>
                <c:pt idx="278">
                  <c:v>308.72056739999999</c:v>
                </c:pt>
                <c:pt idx="279">
                  <c:v>307.54476899999997</c:v>
                </c:pt>
                <c:pt idx="280">
                  <c:v>312.54191219999996</c:v>
                </c:pt>
                <c:pt idx="281">
                  <c:v>302.10670139999996</c:v>
                </c:pt>
                <c:pt idx="282">
                  <c:v>280.06048140000001</c:v>
                </c:pt>
                <c:pt idx="283">
                  <c:v>280.35443099999998</c:v>
                </c:pt>
                <c:pt idx="284">
                  <c:v>274.54892639999997</c:v>
                </c:pt>
                <c:pt idx="285">
                  <c:v>285.27808679999993</c:v>
                </c:pt>
                <c:pt idx="286">
                  <c:v>287.4827087999999</c:v>
                </c:pt>
                <c:pt idx="287">
                  <c:v>284.98413719999991</c:v>
                </c:pt>
                <c:pt idx="288">
                  <c:v>285.35157419999996</c:v>
                </c:pt>
                <c:pt idx="289">
                  <c:v>290.42220479999992</c:v>
                </c:pt>
                <c:pt idx="290">
                  <c:v>294.09657479999987</c:v>
                </c:pt>
                <c:pt idx="291">
                  <c:v>282.55905300000001</c:v>
                </c:pt>
                <c:pt idx="292">
                  <c:v>276.01867439999995</c:v>
                </c:pt>
                <c:pt idx="293">
                  <c:v>269.03737139999993</c:v>
                </c:pt>
                <c:pt idx="294">
                  <c:v>262.35001799999992</c:v>
                </c:pt>
                <c:pt idx="295">
                  <c:v>255.36871500000001</c:v>
                </c:pt>
                <c:pt idx="296">
                  <c:v>264.77510219999999</c:v>
                </c:pt>
                <c:pt idx="297">
                  <c:v>245.30094120000001</c:v>
                </c:pt>
                <c:pt idx="298">
                  <c:v>243.24329399999996</c:v>
                </c:pt>
                <c:pt idx="299">
                  <c:v>260.95375739999992</c:v>
                </c:pt>
                <c:pt idx="300">
                  <c:v>265.65695099999999</c:v>
                </c:pt>
                <c:pt idx="301">
                  <c:v>264.92207699999994</c:v>
                </c:pt>
                <c:pt idx="302">
                  <c:v>265.36300139999997</c:v>
                </c:pt>
                <c:pt idx="303">
                  <c:v>271.68291779999993</c:v>
                </c:pt>
                <c:pt idx="304">
                  <c:v>269.40480839999998</c:v>
                </c:pt>
                <c:pt idx="305">
                  <c:v>266.4653123999999</c:v>
                </c:pt>
                <c:pt idx="306">
                  <c:v>270.87455639999996</c:v>
                </c:pt>
                <c:pt idx="307">
                  <c:v>267.20018639999995</c:v>
                </c:pt>
                <c:pt idx="308">
                  <c:v>280.4279183999999</c:v>
                </c:pt>
                <c:pt idx="309">
                  <c:v>279.03165779999995</c:v>
                </c:pt>
                <c:pt idx="310">
                  <c:v>290.27522999999991</c:v>
                </c:pt>
                <c:pt idx="311">
                  <c:v>287.40922139999998</c:v>
                </c:pt>
                <c:pt idx="312">
                  <c:v>284.10228840000002</c:v>
                </c:pt>
                <c:pt idx="313">
                  <c:v>292.9942638</c:v>
                </c:pt>
                <c:pt idx="314">
                  <c:v>293.2882133999999</c:v>
                </c:pt>
                <c:pt idx="315">
                  <c:v>277.4149349999999</c:v>
                </c:pt>
                <c:pt idx="316">
                  <c:v>276.53308619999996</c:v>
                </c:pt>
                <c:pt idx="317">
                  <c:v>272.05035479999992</c:v>
                </c:pt>
                <c:pt idx="318">
                  <c:v>273.44661539999993</c:v>
                </c:pt>
                <c:pt idx="319">
                  <c:v>284.76367499999992</c:v>
                </c:pt>
                <c:pt idx="320">
                  <c:v>288.65850719999997</c:v>
                </c:pt>
                <c:pt idx="321">
                  <c:v>288.43804499999993</c:v>
                </c:pt>
                <c:pt idx="322">
                  <c:v>293.72913779999993</c:v>
                </c:pt>
                <c:pt idx="323">
                  <c:v>303.50296199999997</c:v>
                </c:pt>
                <c:pt idx="324">
                  <c:v>298.06489440000001</c:v>
                </c:pt>
                <c:pt idx="325">
                  <c:v>285.49854899999985</c:v>
                </c:pt>
                <c:pt idx="326">
                  <c:v>273.00569099999996</c:v>
                </c:pt>
                <c:pt idx="327">
                  <c:v>282.63254039999998</c:v>
                </c:pt>
                <c:pt idx="328">
                  <c:v>279.10514519999998</c:v>
                </c:pt>
                <c:pt idx="329">
                  <c:v>279.47258219999998</c:v>
                </c:pt>
                <c:pt idx="330">
                  <c:v>272.27081699999991</c:v>
                </c:pt>
                <c:pt idx="331">
                  <c:v>265.43648879999995</c:v>
                </c:pt>
                <c:pt idx="332">
                  <c:v>266.1713628</c:v>
                </c:pt>
                <c:pt idx="333">
                  <c:v>278.95817039999991</c:v>
                </c:pt>
                <c:pt idx="334">
                  <c:v>282.55905300000001</c:v>
                </c:pt>
                <c:pt idx="335">
                  <c:v>267.34716120000002</c:v>
                </c:pt>
                <c:pt idx="336">
                  <c:v>257.35287480000005</c:v>
                </c:pt>
                <c:pt idx="337">
                  <c:v>267.34716120000002</c:v>
                </c:pt>
                <c:pt idx="338">
                  <c:v>270.5806068</c:v>
                </c:pt>
                <c:pt idx="339">
                  <c:v>280.72186799999992</c:v>
                </c:pt>
                <c:pt idx="340">
                  <c:v>298.35884399999998</c:v>
                </c:pt>
                <c:pt idx="341">
                  <c:v>296.3011967999999</c:v>
                </c:pt>
                <c:pt idx="342">
                  <c:v>295.0519109999999</c:v>
                </c:pt>
                <c:pt idx="343">
                  <c:v>286.4538852</c:v>
                </c:pt>
                <c:pt idx="344">
                  <c:v>292.6268268</c:v>
                </c:pt>
                <c:pt idx="345">
                  <c:v>299.24069279999998</c:v>
                </c:pt>
                <c:pt idx="346">
                  <c:v>301.15136520000004</c:v>
                </c:pt>
                <c:pt idx="347">
                  <c:v>287.40922139999998</c:v>
                </c:pt>
                <c:pt idx="348">
                  <c:v>278.95817039999991</c:v>
                </c:pt>
                <c:pt idx="349">
                  <c:v>282.77951519999999</c:v>
                </c:pt>
                <c:pt idx="350">
                  <c:v>284.24926320000003</c:v>
                </c:pt>
                <c:pt idx="351">
                  <c:v>274.84287600000005</c:v>
                </c:pt>
                <c:pt idx="352">
                  <c:v>273.740565</c:v>
                </c:pt>
                <c:pt idx="353">
                  <c:v>278.95817039999991</c:v>
                </c:pt>
                <c:pt idx="354">
                  <c:v>273.00569099999996</c:v>
                </c:pt>
                <c:pt idx="355">
                  <c:v>268.66993440000005</c:v>
                </c:pt>
                <c:pt idx="356">
                  <c:v>260.2923707999999</c:v>
                </c:pt>
                <c:pt idx="357">
                  <c:v>247.3585884</c:v>
                </c:pt>
                <c:pt idx="358">
                  <c:v>246.99115140000001</c:v>
                </c:pt>
                <c:pt idx="359">
                  <c:v>242.21447039999998</c:v>
                </c:pt>
                <c:pt idx="360">
                  <c:v>247.72602539999997</c:v>
                </c:pt>
                <c:pt idx="361">
                  <c:v>234.49829340000002</c:v>
                </c:pt>
                <c:pt idx="362">
                  <c:v>238.466613</c:v>
                </c:pt>
                <c:pt idx="363">
                  <c:v>233.54295719999999</c:v>
                </c:pt>
                <c:pt idx="364">
                  <c:v>228.76627619999999</c:v>
                </c:pt>
                <c:pt idx="365">
                  <c:v>235.23316739999999</c:v>
                </c:pt>
                <c:pt idx="366">
                  <c:v>235.60060439999998</c:v>
                </c:pt>
                <c:pt idx="367">
                  <c:v>214.80367019999994</c:v>
                </c:pt>
                <c:pt idx="368">
                  <c:v>214.73018279999997</c:v>
                </c:pt>
                <c:pt idx="369">
                  <c:v>225.45934320000001</c:v>
                </c:pt>
                <c:pt idx="370">
                  <c:v>224.57749440000001</c:v>
                </c:pt>
                <c:pt idx="371">
                  <c:v>238.98102479999997</c:v>
                </c:pt>
                <c:pt idx="372">
                  <c:v>233.68993199999997</c:v>
                </c:pt>
                <c:pt idx="373">
                  <c:v>243.46375619999998</c:v>
                </c:pt>
                <c:pt idx="374">
                  <c:v>257.94077399999992</c:v>
                </c:pt>
                <c:pt idx="375">
                  <c:v>259.7779589999999</c:v>
                </c:pt>
                <c:pt idx="376">
                  <c:v>255.22174019999997</c:v>
                </c:pt>
                <c:pt idx="377">
                  <c:v>253.31106779999999</c:v>
                </c:pt>
                <c:pt idx="378">
                  <c:v>255.51568979999996</c:v>
                </c:pt>
                <c:pt idx="379">
                  <c:v>256.103589</c:v>
                </c:pt>
                <c:pt idx="380">
                  <c:v>248.82833640000007</c:v>
                </c:pt>
                <c:pt idx="381">
                  <c:v>254.33989139999997</c:v>
                </c:pt>
                <c:pt idx="382">
                  <c:v>252.94363079999997</c:v>
                </c:pt>
                <c:pt idx="383">
                  <c:v>255.00127800000001</c:v>
                </c:pt>
                <c:pt idx="384">
                  <c:v>258.8961101999999</c:v>
                </c:pt>
                <c:pt idx="385">
                  <c:v>247.06463879999998</c:v>
                </c:pt>
                <c:pt idx="386">
                  <c:v>248.53438679999999</c:v>
                </c:pt>
                <c:pt idx="387">
                  <c:v>263.81976599999996</c:v>
                </c:pt>
                <c:pt idx="388">
                  <c:v>261.02724480000001</c:v>
                </c:pt>
                <c:pt idx="389">
                  <c:v>250.37157179999994</c:v>
                </c:pt>
                <c:pt idx="390">
                  <c:v>249.48972299999997</c:v>
                </c:pt>
                <c:pt idx="391">
                  <c:v>241.18564679999997</c:v>
                </c:pt>
                <c:pt idx="392">
                  <c:v>246.77068919999996</c:v>
                </c:pt>
                <c:pt idx="393">
                  <c:v>251.69434499999997</c:v>
                </c:pt>
                <c:pt idx="394">
                  <c:v>257.64682440000001</c:v>
                </c:pt>
                <c:pt idx="395">
                  <c:v>258.08774879999999</c:v>
                </c:pt>
                <c:pt idx="396">
                  <c:v>261.76211879999994</c:v>
                </c:pt>
                <c:pt idx="397">
                  <c:v>266.24485020000003</c:v>
                </c:pt>
                <c:pt idx="398">
                  <c:v>267.27367379999993</c:v>
                </c:pt>
                <c:pt idx="399">
                  <c:v>259.99842119999994</c:v>
                </c:pt>
                <c:pt idx="400">
                  <c:v>268.4494722</c:v>
                </c:pt>
                <c:pt idx="401">
                  <c:v>270.21316979999995</c:v>
                </c:pt>
                <c:pt idx="402">
                  <c:v>278.22329639999992</c:v>
                </c:pt>
                <c:pt idx="403">
                  <c:v>275.28380039999996</c:v>
                </c:pt>
                <c:pt idx="404">
                  <c:v>278.22329639999992</c:v>
                </c:pt>
                <c:pt idx="405">
                  <c:v>280.06048140000001</c:v>
                </c:pt>
                <c:pt idx="406">
                  <c:v>278.22329639999992</c:v>
                </c:pt>
                <c:pt idx="407">
                  <c:v>275.65123739999996</c:v>
                </c:pt>
                <c:pt idx="408">
                  <c:v>273.81405239999998</c:v>
                </c:pt>
                <c:pt idx="409">
                  <c:v>262.86442979999998</c:v>
                </c:pt>
                <c:pt idx="410">
                  <c:v>268.2290099999999</c:v>
                </c:pt>
                <c:pt idx="411">
                  <c:v>263.15837939999994</c:v>
                </c:pt>
                <c:pt idx="412">
                  <c:v>262.57048020000002</c:v>
                </c:pt>
                <c:pt idx="413">
                  <c:v>260.58632039999992</c:v>
                </c:pt>
                <c:pt idx="414">
                  <c:v>257.57333699999987</c:v>
                </c:pt>
                <c:pt idx="415">
                  <c:v>257.05892519999998</c:v>
                </c:pt>
                <c:pt idx="416">
                  <c:v>253.01711819999997</c:v>
                </c:pt>
                <c:pt idx="417">
                  <c:v>258.82262279999998</c:v>
                </c:pt>
                <c:pt idx="418">
                  <c:v>255.73615199999998</c:v>
                </c:pt>
                <c:pt idx="419">
                  <c:v>252.87014340000002</c:v>
                </c:pt>
                <c:pt idx="420">
                  <c:v>247.28510099999997</c:v>
                </c:pt>
                <c:pt idx="421">
                  <c:v>247.87300019999998</c:v>
                </c:pt>
                <c:pt idx="422">
                  <c:v>244.93350419999996</c:v>
                </c:pt>
                <c:pt idx="423">
                  <c:v>232.80808319999997</c:v>
                </c:pt>
                <c:pt idx="424">
                  <c:v>235.38014220000002</c:v>
                </c:pt>
                <c:pt idx="425">
                  <c:v>238.17266339999998</c:v>
                </c:pt>
                <c:pt idx="426">
                  <c:v>241.84703340000002</c:v>
                </c:pt>
                <c:pt idx="427">
                  <c:v>234.64526819999998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Кукуруза / Corn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Лист1!$A$2:$A$429</c:f>
              <c:numCache>
                <c:formatCode>dd/mm/yyyy</c:formatCode>
                <c:ptCount val="428"/>
                <c:pt idx="0">
                  <c:v>40161</c:v>
                </c:pt>
                <c:pt idx="1">
                  <c:v>40162</c:v>
                </c:pt>
                <c:pt idx="2">
                  <c:v>40163</c:v>
                </c:pt>
                <c:pt idx="3">
                  <c:v>40164</c:v>
                </c:pt>
                <c:pt idx="4">
                  <c:v>40165</c:v>
                </c:pt>
                <c:pt idx="5">
                  <c:v>40168</c:v>
                </c:pt>
                <c:pt idx="6">
                  <c:v>40169</c:v>
                </c:pt>
                <c:pt idx="7">
                  <c:v>40170</c:v>
                </c:pt>
                <c:pt idx="8">
                  <c:v>40171</c:v>
                </c:pt>
                <c:pt idx="9">
                  <c:v>40175</c:v>
                </c:pt>
                <c:pt idx="10">
                  <c:v>40176</c:v>
                </c:pt>
                <c:pt idx="11">
                  <c:v>40177</c:v>
                </c:pt>
                <c:pt idx="12">
                  <c:v>40182</c:v>
                </c:pt>
                <c:pt idx="13">
                  <c:v>40183</c:v>
                </c:pt>
                <c:pt idx="14">
                  <c:v>40185</c:v>
                </c:pt>
                <c:pt idx="15">
                  <c:v>40186</c:v>
                </c:pt>
                <c:pt idx="16">
                  <c:v>40189</c:v>
                </c:pt>
                <c:pt idx="17">
                  <c:v>40190</c:v>
                </c:pt>
                <c:pt idx="18">
                  <c:v>40191</c:v>
                </c:pt>
                <c:pt idx="19">
                  <c:v>40192</c:v>
                </c:pt>
                <c:pt idx="20">
                  <c:v>40193</c:v>
                </c:pt>
                <c:pt idx="21">
                  <c:v>40197</c:v>
                </c:pt>
                <c:pt idx="22">
                  <c:v>40198</c:v>
                </c:pt>
                <c:pt idx="23">
                  <c:v>40199</c:v>
                </c:pt>
                <c:pt idx="24">
                  <c:v>40200</c:v>
                </c:pt>
                <c:pt idx="25">
                  <c:v>40203</c:v>
                </c:pt>
                <c:pt idx="26">
                  <c:v>40204</c:v>
                </c:pt>
                <c:pt idx="27">
                  <c:v>40205</c:v>
                </c:pt>
                <c:pt idx="28">
                  <c:v>40206</c:v>
                </c:pt>
                <c:pt idx="29">
                  <c:v>40207</c:v>
                </c:pt>
                <c:pt idx="30">
                  <c:v>40210</c:v>
                </c:pt>
                <c:pt idx="31">
                  <c:v>40211</c:v>
                </c:pt>
                <c:pt idx="32">
                  <c:v>40212</c:v>
                </c:pt>
                <c:pt idx="33">
                  <c:v>40213</c:v>
                </c:pt>
                <c:pt idx="34">
                  <c:v>40214</c:v>
                </c:pt>
                <c:pt idx="35">
                  <c:v>40217</c:v>
                </c:pt>
                <c:pt idx="36">
                  <c:v>40218</c:v>
                </c:pt>
                <c:pt idx="37">
                  <c:v>40220</c:v>
                </c:pt>
                <c:pt idx="38">
                  <c:v>40221</c:v>
                </c:pt>
                <c:pt idx="39">
                  <c:v>40225</c:v>
                </c:pt>
                <c:pt idx="40">
                  <c:v>40227</c:v>
                </c:pt>
                <c:pt idx="41">
                  <c:v>40228</c:v>
                </c:pt>
                <c:pt idx="42">
                  <c:v>40232</c:v>
                </c:pt>
                <c:pt idx="43">
                  <c:v>40233</c:v>
                </c:pt>
                <c:pt idx="44">
                  <c:v>40234</c:v>
                </c:pt>
                <c:pt idx="45">
                  <c:v>40235</c:v>
                </c:pt>
                <c:pt idx="46">
                  <c:v>40238</c:v>
                </c:pt>
                <c:pt idx="47">
                  <c:v>40239</c:v>
                </c:pt>
                <c:pt idx="48">
                  <c:v>40240</c:v>
                </c:pt>
                <c:pt idx="49">
                  <c:v>40241</c:v>
                </c:pt>
                <c:pt idx="50">
                  <c:v>40242</c:v>
                </c:pt>
                <c:pt idx="51">
                  <c:v>40245</c:v>
                </c:pt>
                <c:pt idx="52">
                  <c:v>40246</c:v>
                </c:pt>
                <c:pt idx="53">
                  <c:v>40247</c:v>
                </c:pt>
                <c:pt idx="54">
                  <c:v>40248</c:v>
                </c:pt>
                <c:pt idx="55">
                  <c:v>40249</c:v>
                </c:pt>
                <c:pt idx="56">
                  <c:v>40252</c:v>
                </c:pt>
                <c:pt idx="57">
                  <c:v>40253</c:v>
                </c:pt>
                <c:pt idx="58">
                  <c:v>40254</c:v>
                </c:pt>
                <c:pt idx="59">
                  <c:v>40255</c:v>
                </c:pt>
                <c:pt idx="60">
                  <c:v>40256</c:v>
                </c:pt>
                <c:pt idx="61">
                  <c:v>40259</c:v>
                </c:pt>
                <c:pt idx="62">
                  <c:v>40260</c:v>
                </c:pt>
                <c:pt idx="63">
                  <c:v>40261</c:v>
                </c:pt>
                <c:pt idx="64">
                  <c:v>40262</c:v>
                </c:pt>
                <c:pt idx="65">
                  <c:v>40263</c:v>
                </c:pt>
                <c:pt idx="66">
                  <c:v>40266</c:v>
                </c:pt>
                <c:pt idx="67">
                  <c:v>40267</c:v>
                </c:pt>
                <c:pt idx="68">
                  <c:v>40268</c:v>
                </c:pt>
                <c:pt idx="69">
                  <c:v>40270</c:v>
                </c:pt>
                <c:pt idx="70">
                  <c:v>40273</c:v>
                </c:pt>
                <c:pt idx="71">
                  <c:v>40274</c:v>
                </c:pt>
                <c:pt idx="72">
                  <c:v>40275</c:v>
                </c:pt>
                <c:pt idx="73">
                  <c:v>40276</c:v>
                </c:pt>
                <c:pt idx="74">
                  <c:v>40277</c:v>
                </c:pt>
                <c:pt idx="75">
                  <c:v>40280</c:v>
                </c:pt>
                <c:pt idx="76">
                  <c:v>40281</c:v>
                </c:pt>
                <c:pt idx="77">
                  <c:v>40282</c:v>
                </c:pt>
                <c:pt idx="78">
                  <c:v>40283</c:v>
                </c:pt>
                <c:pt idx="79">
                  <c:v>40284</c:v>
                </c:pt>
                <c:pt idx="80">
                  <c:v>40287</c:v>
                </c:pt>
                <c:pt idx="81">
                  <c:v>40288</c:v>
                </c:pt>
                <c:pt idx="82">
                  <c:v>40289</c:v>
                </c:pt>
                <c:pt idx="83">
                  <c:v>40290</c:v>
                </c:pt>
                <c:pt idx="84">
                  <c:v>40291</c:v>
                </c:pt>
                <c:pt idx="85">
                  <c:v>40294</c:v>
                </c:pt>
                <c:pt idx="86">
                  <c:v>40295</c:v>
                </c:pt>
                <c:pt idx="87">
                  <c:v>40296</c:v>
                </c:pt>
                <c:pt idx="88">
                  <c:v>40297</c:v>
                </c:pt>
                <c:pt idx="89">
                  <c:v>40298</c:v>
                </c:pt>
                <c:pt idx="90">
                  <c:v>40301</c:v>
                </c:pt>
                <c:pt idx="91">
                  <c:v>40302</c:v>
                </c:pt>
                <c:pt idx="92">
                  <c:v>40303</c:v>
                </c:pt>
                <c:pt idx="93">
                  <c:v>40304</c:v>
                </c:pt>
                <c:pt idx="94">
                  <c:v>40305</c:v>
                </c:pt>
                <c:pt idx="95">
                  <c:v>40308</c:v>
                </c:pt>
                <c:pt idx="96">
                  <c:v>40309</c:v>
                </c:pt>
                <c:pt idx="97">
                  <c:v>40310</c:v>
                </c:pt>
                <c:pt idx="98">
                  <c:v>40311</c:v>
                </c:pt>
                <c:pt idx="99">
                  <c:v>40312</c:v>
                </c:pt>
                <c:pt idx="100">
                  <c:v>40315</c:v>
                </c:pt>
                <c:pt idx="101">
                  <c:v>40316</c:v>
                </c:pt>
                <c:pt idx="102">
                  <c:v>40317</c:v>
                </c:pt>
                <c:pt idx="103">
                  <c:v>40318</c:v>
                </c:pt>
                <c:pt idx="104">
                  <c:v>40319</c:v>
                </c:pt>
                <c:pt idx="105">
                  <c:v>40322</c:v>
                </c:pt>
                <c:pt idx="106">
                  <c:v>40323</c:v>
                </c:pt>
                <c:pt idx="107">
                  <c:v>40324</c:v>
                </c:pt>
                <c:pt idx="108">
                  <c:v>40325</c:v>
                </c:pt>
                <c:pt idx="109">
                  <c:v>40326</c:v>
                </c:pt>
                <c:pt idx="110">
                  <c:v>40330</c:v>
                </c:pt>
                <c:pt idx="111">
                  <c:v>40331</c:v>
                </c:pt>
                <c:pt idx="112">
                  <c:v>40333</c:v>
                </c:pt>
                <c:pt idx="113">
                  <c:v>40336</c:v>
                </c:pt>
                <c:pt idx="114">
                  <c:v>40337</c:v>
                </c:pt>
                <c:pt idx="115">
                  <c:v>40338</c:v>
                </c:pt>
                <c:pt idx="116">
                  <c:v>40340</c:v>
                </c:pt>
                <c:pt idx="117">
                  <c:v>40343</c:v>
                </c:pt>
                <c:pt idx="118">
                  <c:v>40344</c:v>
                </c:pt>
                <c:pt idx="119">
                  <c:v>40345</c:v>
                </c:pt>
                <c:pt idx="120">
                  <c:v>40346</c:v>
                </c:pt>
                <c:pt idx="121">
                  <c:v>40347</c:v>
                </c:pt>
                <c:pt idx="122">
                  <c:v>40350</c:v>
                </c:pt>
                <c:pt idx="123">
                  <c:v>40351</c:v>
                </c:pt>
                <c:pt idx="124">
                  <c:v>40352</c:v>
                </c:pt>
                <c:pt idx="125">
                  <c:v>40354</c:v>
                </c:pt>
                <c:pt idx="126">
                  <c:v>40357</c:v>
                </c:pt>
                <c:pt idx="127">
                  <c:v>40358</c:v>
                </c:pt>
                <c:pt idx="128">
                  <c:v>40359</c:v>
                </c:pt>
                <c:pt idx="129">
                  <c:v>40360</c:v>
                </c:pt>
                <c:pt idx="130">
                  <c:v>40361</c:v>
                </c:pt>
                <c:pt idx="131">
                  <c:v>40365</c:v>
                </c:pt>
                <c:pt idx="132">
                  <c:v>40366</c:v>
                </c:pt>
                <c:pt idx="133">
                  <c:v>40368</c:v>
                </c:pt>
                <c:pt idx="134">
                  <c:v>40371</c:v>
                </c:pt>
                <c:pt idx="135">
                  <c:v>40372</c:v>
                </c:pt>
                <c:pt idx="136">
                  <c:v>40373</c:v>
                </c:pt>
                <c:pt idx="137">
                  <c:v>40374</c:v>
                </c:pt>
                <c:pt idx="138">
                  <c:v>40375</c:v>
                </c:pt>
                <c:pt idx="139">
                  <c:v>40378</c:v>
                </c:pt>
                <c:pt idx="140">
                  <c:v>40379</c:v>
                </c:pt>
                <c:pt idx="141">
                  <c:v>40380</c:v>
                </c:pt>
                <c:pt idx="142">
                  <c:v>40381</c:v>
                </c:pt>
                <c:pt idx="143">
                  <c:v>40382</c:v>
                </c:pt>
                <c:pt idx="144">
                  <c:v>40385</c:v>
                </c:pt>
                <c:pt idx="145">
                  <c:v>40386</c:v>
                </c:pt>
                <c:pt idx="146">
                  <c:v>40387</c:v>
                </c:pt>
                <c:pt idx="147">
                  <c:v>40388</c:v>
                </c:pt>
                <c:pt idx="148">
                  <c:v>40389</c:v>
                </c:pt>
                <c:pt idx="149">
                  <c:v>40392</c:v>
                </c:pt>
                <c:pt idx="150">
                  <c:v>40393</c:v>
                </c:pt>
                <c:pt idx="151">
                  <c:v>40394</c:v>
                </c:pt>
                <c:pt idx="152">
                  <c:v>40395</c:v>
                </c:pt>
                <c:pt idx="153">
                  <c:v>40396</c:v>
                </c:pt>
                <c:pt idx="154">
                  <c:v>40399</c:v>
                </c:pt>
                <c:pt idx="155">
                  <c:v>40400</c:v>
                </c:pt>
                <c:pt idx="156">
                  <c:v>40401</c:v>
                </c:pt>
                <c:pt idx="157">
                  <c:v>40403</c:v>
                </c:pt>
                <c:pt idx="158">
                  <c:v>40406</c:v>
                </c:pt>
                <c:pt idx="159">
                  <c:v>40407</c:v>
                </c:pt>
                <c:pt idx="160">
                  <c:v>40408</c:v>
                </c:pt>
                <c:pt idx="161">
                  <c:v>40409</c:v>
                </c:pt>
                <c:pt idx="162">
                  <c:v>40410</c:v>
                </c:pt>
                <c:pt idx="163">
                  <c:v>40413</c:v>
                </c:pt>
                <c:pt idx="164">
                  <c:v>40414</c:v>
                </c:pt>
                <c:pt idx="165">
                  <c:v>40415</c:v>
                </c:pt>
                <c:pt idx="166">
                  <c:v>40416</c:v>
                </c:pt>
                <c:pt idx="167">
                  <c:v>40417</c:v>
                </c:pt>
                <c:pt idx="168">
                  <c:v>40420</c:v>
                </c:pt>
                <c:pt idx="169">
                  <c:v>40421</c:v>
                </c:pt>
                <c:pt idx="170">
                  <c:v>40422</c:v>
                </c:pt>
                <c:pt idx="171">
                  <c:v>40423</c:v>
                </c:pt>
                <c:pt idx="172">
                  <c:v>40424</c:v>
                </c:pt>
                <c:pt idx="173">
                  <c:v>40427</c:v>
                </c:pt>
                <c:pt idx="174">
                  <c:v>40428</c:v>
                </c:pt>
                <c:pt idx="175">
                  <c:v>40430</c:v>
                </c:pt>
                <c:pt idx="176">
                  <c:v>40431</c:v>
                </c:pt>
                <c:pt idx="177">
                  <c:v>40434</c:v>
                </c:pt>
                <c:pt idx="178">
                  <c:v>40435</c:v>
                </c:pt>
                <c:pt idx="179">
                  <c:v>40436</c:v>
                </c:pt>
                <c:pt idx="180">
                  <c:v>40437</c:v>
                </c:pt>
                <c:pt idx="181">
                  <c:v>40438</c:v>
                </c:pt>
                <c:pt idx="182">
                  <c:v>40441</c:v>
                </c:pt>
                <c:pt idx="183">
                  <c:v>40442</c:v>
                </c:pt>
                <c:pt idx="184">
                  <c:v>40444</c:v>
                </c:pt>
                <c:pt idx="185">
                  <c:v>40445</c:v>
                </c:pt>
                <c:pt idx="186">
                  <c:v>40448</c:v>
                </c:pt>
                <c:pt idx="187">
                  <c:v>40449</c:v>
                </c:pt>
                <c:pt idx="188">
                  <c:v>40450</c:v>
                </c:pt>
                <c:pt idx="189">
                  <c:v>40451</c:v>
                </c:pt>
                <c:pt idx="190">
                  <c:v>40452</c:v>
                </c:pt>
                <c:pt idx="191">
                  <c:v>40455</c:v>
                </c:pt>
                <c:pt idx="192">
                  <c:v>40456</c:v>
                </c:pt>
                <c:pt idx="193">
                  <c:v>40457</c:v>
                </c:pt>
                <c:pt idx="194">
                  <c:v>40458</c:v>
                </c:pt>
                <c:pt idx="195">
                  <c:v>40459</c:v>
                </c:pt>
                <c:pt idx="196">
                  <c:v>40462</c:v>
                </c:pt>
                <c:pt idx="197">
                  <c:v>40463</c:v>
                </c:pt>
                <c:pt idx="198">
                  <c:v>40464</c:v>
                </c:pt>
                <c:pt idx="199">
                  <c:v>40465</c:v>
                </c:pt>
                <c:pt idx="200">
                  <c:v>40466</c:v>
                </c:pt>
                <c:pt idx="201">
                  <c:v>40469</c:v>
                </c:pt>
                <c:pt idx="202">
                  <c:v>40470</c:v>
                </c:pt>
                <c:pt idx="203">
                  <c:v>40471</c:v>
                </c:pt>
                <c:pt idx="204">
                  <c:v>40472</c:v>
                </c:pt>
                <c:pt idx="205">
                  <c:v>40473</c:v>
                </c:pt>
                <c:pt idx="206">
                  <c:v>40476</c:v>
                </c:pt>
                <c:pt idx="207">
                  <c:v>40477</c:v>
                </c:pt>
                <c:pt idx="208">
                  <c:v>40478</c:v>
                </c:pt>
                <c:pt idx="209">
                  <c:v>40479</c:v>
                </c:pt>
                <c:pt idx="210">
                  <c:v>40480</c:v>
                </c:pt>
                <c:pt idx="211">
                  <c:v>40483</c:v>
                </c:pt>
                <c:pt idx="212">
                  <c:v>40484</c:v>
                </c:pt>
                <c:pt idx="213">
                  <c:v>40485</c:v>
                </c:pt>
                <c:pt idx="214">
                  <c:v>40486</c:v>
                </c:pt>
                <c:pt idx="215">
                  <c:v>40487</c:v>
                </c:pt>
                <c:pt idx="216">
                  <c:v>40490</c:v>
                </c:pt>
                <c:pt idx="217">
                  <c:v>40491</c:v>
                </c:pt>
                <c:pt idx="218">
                  <c:v>40492</c:v>
                </c:pt>
                <c:pt idx="219">
                  <c:v>40493</c:v>
                </c:pt>
                <c:pt idx="220">
                  <c:v>40494</c:v>
                </c:pt>
                <c:pt idx="221">
                  <c:v>40497</c:v>
                </c:pt>
                <c:pt idx="222">
                  <c:v>40499</c:v>
                </c:pt>
                <c:pt idx="223">
                  <c:v>40501</c:v>
                </c:pt>
                <c:pt idx="224">
                  <c:v>40504</c:v>
                </c:pt>
                <c:pt idx="225">
                  <c:v>40505</c:v>
                </c:pt>
                <c:pt idx="226">
                  <c:v>40506</c:v>
                </c:pt>
                <c:pt idx="227">
                  <c:v>40508</c:v>
                </c:pt>
                <c:pt idx="228">
                  <c:v>40511</c:v>
                </c:pt>
                <c:pt idx="229">
                  <c:v>40512</c:v>
                </c:pt>
                <c:pt idx="230">
                  <c:v>40513</c:v>
                </c:pt>
                <c:pt idx="231">
                  <c:v>40514</c:v>
                </c:pt>
                <c:pt idx="232">
                  <c:v>40515</c:v>
                </c:pt>
                <c:pt idx="233">
                  <c:v>40518</c:v>
                </c:pt>
                <c:pt idx="234">
                  <c:v>40519</c:v>
                </c:pt>
                <c:pt idx="235">
                  <c:v>40521</c:v>
                </c:pt>
                <c:pt idx="236">
                  <c:v>40522</c:v>
                </c:pt>
                <c:pt idx="237">
                  <c:v>40525</c:v>
                </c:pt>
                <c:pt idx="238">
                  <c:v>40526</c:v>
                </c:pt>
                <c:pt idx="239">
                  <c:v>40527</c:v>
                </c:pt>
                <c:pt idx="240">
                  <c:v>40528</c:v>
                </c:pt>
                <c:pt idx="241">
                  <c:v>40529</c:v>
                </c:pt>
                <c:pt idx="242">
                  <c:v>40532</c:v>
                </c:pt>
                <c:pt idx="243">
                  <c:v>40533</c:v>
                </c:pt>
                <c:pt idx="244">
                  <c:v>40534</c:v>
                </c:pt>
                <c:pt idx="245">
                  <c:v>40535</c:v>
                </c:pt>
                <c:pt idx="246">
                  <c:v>40543</c:v>
                </c:pt>
                <c:pt idx="247">
                  <c:v>40546</c:v>
                </c:pt>
                <c:pt idx="248">
                  <c:v>40547</c:v>
                </c:pt>
                <c:pt idx="249">
                  <c:v>40548</c:v>
                </c:pt>
                <c:pt idx="250">
                  <c:v>40549</c:v>
                </c:pt>
                <c:pt idx="251">
                  <c:v>40550</c:v>
                </c:pt>
                <c:pt idx="252">
                  <c:v>40553</c:v>
                </c:pt>
                <c:pt idx="253">
                  <c:v>40554</c:v>
                </c:pt>
                <c:pt idx="254">
                  <c:v>40555</c:v>
                </c:pt>
                <c:pt idx="255">
                  <c:v>40556</c:v>
                </c:pt>
                <c:pt idx="256">
                  <c:v>40557</c:v>
                </c:pt>
                <c:pt idx="257">
                  <c:v>40560</c:v>
                </c:pt>
                <c:pt idx="258">
                  <c:v>40561</c:v>
                </c:pt>
                <c:pt idx="259">
                  <c:v>40562</c:v>
                </c:pt>
                <c:pt idx="260">
                  <c:v>40563</c:v>
                </c:pt>
                <c:pt idx="261">
                  <c:v>40564</c:v>
                </c:pt>
                <c:pt idx="262">
                  <c:v>40567</c:v>
                </c:pt>
                <c:pt idx="263">
                  <c:v>40568</c:v>
                </c:pt>
                <c:pt idx="264">
                  <c:v>40569</c:v>
                </c:pt>
                <c:pt idx="265">
                  <c:v>40570</c:v>
                </c:pt>
                <c:pt idx="266">
                  <c:v>40571</c:v>
                </c:pt>
                <c:pt idx="267">
                  <c:v>40574</c:v>
                </c:pt>
                <c:pt idx="268">
                  <c:v>40575</c:v>
                </c:pt>
                <c:pt idx="269">
                  <c:v>40576</c:v>
                </c:pt>
                <c:pt idx="270">
                  <c:v>40577</c:v>
                </c:pt>
                <c:pt idx="271">
                  <c:v>40578</c:v>
                </c:pt>
                <c:pt idx="272">
                  <c:v>40581</c:v>
                </c:pt>
                <c:pt idx="273">
                  <c:v>40582</c:v>
                </c:pt>
                <c:pt idx="274">
                  <c:v>40583</c:v>
                </c:pt>
                <c:pt idx="275">
                  <c:v>40584</c:v>
                </c:pt>
                <c:pt idx="276">
                  <c:v>40585</c:v>
                </c:pt>
                <c:pt idx="277">
                  <c:v>40588</c:v>
                </c:pt>
                <c:pt idx="278">
                  <c:v>40589</c:v>
                </c:pt>
                <c:pt idx="279">
                  <c:v>40590</c:v>
                </c:pt>
                <c:pt idx="280">
                  <c:v>40591</c:v>
                </c:pt>
                <c:pt idx="281">
                  <c:v>40592</c:v>
                </c:pt>
                <c:pt idx="282">
                  <c:v>40596</c:v>
                </c:pt>
                <c:pt idx="283">
                  <c:v>40597</c:v>
                </c:pt>
                <c:pt idx="284">
                  <c:v>40598</c:v>
                </c:pt>
                <c:pt idx="285">
                  <c:v>40599</c:v>
                </c:pt>
                <c:pt idx="286">
                  <c:v>40602</c:v>
                </c:pt>
                <c:pt idx="287">
                  <c:v>40603</c:v>
                </c:pt>
                <c:pt idx="288">
                  <c:v>40604</c:v>
                </c:pt>
                <c:pt idx="289">
                  <c:v>40605</c:v>
                </c:pt>
                <c:pt idx="290">
                  <c:v>40606</c:v>
                </c:pt>
                <c:pt idx="291">
                  <c:v>40609</c:v>
                </c:pt>
                <c:pt idx="292">
                  <c:v>40610</c:v>
                </c:pt>
                <c:pt idx="293">
                  <c:v>40611</c:v>
                </c:pt>
                <c:pt idx="294">
                  <c:v>40612</c:v>
                </c:pt>
                <c:pt idx="295">
                  <c:v>40613</c:v>
                </c:pt>
                <c:pt idx="296">
                  <c:v>40616</c:v>
                </c:pt>
                <c:pt idx="297">
                  <c:v>40617</c:v>
                </c:pt>
                <c:pt idx="298">
                  <c:v>40618</c:v>
                </c:pt>
                <c:pt idx="299">
                  <c:v>40619</c:v>
                </c:pt>
                <c:pt idx="300">
                  <c:v>40620</c:v>
                </c:pt>
                <c:pt idx="301">
                  <c:v>40623</c:v>
                </c:pt>
                <c:pt idx="302">
                  <c:v>40625</c:v>
                </c:pt>
                <c:pt idx="303">
                  <c:v>40626</c:v>
                </c:pt>
                <c:pt idx="304">
                  <c:v>40627</c:v>
                </c:pt>
                <c:pt idx="305">
                  <c:v>40630</c:v>
                </c:pt>
                <c:pt idx="306">
                  <c:v>40631</c:v>
                </c:pt>
                <c:pt idx="307">
                  <c:v>40632</c:v>
                </c:pt>
                <c:pt idx="308">
                  <c:v>40633</c:v>
                </c:pt>
                <c:pt idx="309">
                  <c:v>40634</c:v>
                </c:pt>
                <c:pt idx="310">
                  <c:v>40637</c:v>
                </c:pt>
                <c:pt idx="311">
                  <c:v>40639</c:v>
                </c:pt>
                <c:pt idx="312">
                  <c:v>40640</c:v>
                </c:pt>
                <c:pt idx="313">
                  <c:v>40641</c:v>
                </c:pt>
                <c:pt idx="314">
                  <c:v>40644</c:v>
                </c:pt>
                <c:pt idx="315">
                  <c:v>40645</c:v>
                </c:pt>
                <c:pt idx="316">
                  <c:v>40646</c:v>
                </c:pt>
                <c:pt idx="317">
                  <c:v>40647</c:v>
                </c:pt>
                <c:pt idx="318">
                  <c:v>40648</c:v>
                </c:pt>
                <c:pt idx="319">
                  <c:v>40651</c:v>
                </c:pt>
                <c:pt idx="320">
                  <c:v>40652</c:v>
                </c:pt>
                <c:pt idx="321">
                  <c:v>40653</c:v>
                </c:pt>
                <c:pt idx="322">
                  <c:v>40654</c:v>
                </c:pt>
                <c:pt idx="323">
                  <c:v>40658</c:v>
                </c:pt>
                <c:pt idx="324">
                  <c:v>40659</c:v>
                </c:pt>
                <c:pt idx="325">
                  <c:v>40660</c:v>
                </c:pt>
                <c:pt idx="326">
                  <c:v>40661</c:v>
                </c:pt>
                <c:pt idx="327">
                  <c:v>40662</c:v>
                </c:pt>
                <c:pt idx="328">
                  <c:v>40665</c:v>
                </c:pt>
                <c:pt idx="329">
                  <c:v>40666</c:v>
                </c:pt>
                <c:pt idx="330">
                  <c:v>40667</c:v>
                </c:pt>
                <c:pt idx="331">
                  <c:v>40668</c:v>
                </c:pt>
                <c:pt idx="332">
                  <c:v>40669</c:v>
                </c:pt>
                <c:pt idx="333">
                  <c:v>40672</c:v>
                </c:pt>
                <c:pt idx="334">
                  <c:v>40673</c:v>
                </c:pt>
                <c:pt idx="335">
                  <c:v>40674</c:v>
                </c:pt>
                <c:pt idx="336">
                  <c:v>40675</c:v>
                </c:pt>
                <c:pt idx="337">
                  <c:v>40676</c:v>
                </c:pt>
                <c:pt idx="338">
                  <c:v>40679</c:v>
                </c:pt>
                <c:pt idx="339">
                  <c:v>40680</c:v>
                </c:pt>
                <c:pt idx="340">
                  <c:v>40682</c:v>
                </c:pt>
                <c:pt idx="341">
                  <c:v>40683</c:v>
                </c:pt>
                <c:pt idx="342">
                  <c:v>40686</c:v>
                </c:pt>
                <c:pt idx="343">
                  <c:v>40687</c:v>
                </c:pt>
                <c:pt idx="344">
                  <c:v>40688</c:v>
                </c:pt>
                <c:pt idx="345">
                  <c:v>40689</c:v>
                </c:pt>
                <c:pt idx="346">
                  <c:v>40690</c:v>
                </c:pt>
                <c:pt idx="347">
                  <c:v>40694</c:v>
                </c:pt>
                <c:pt idx="348">
                  <c:v>40695</c:v>
                </c:pt>
                <c:pt idx="349">
                  <c:v>40696</c:v>
                </c:pt>
                <c:pt idx="350">
                  <c:v>40697</c:v>
                </c:pt>
                <c:pt idx="351">
                  <c:v>40702</c:v>
                </c:pt>
                <c:pt idx="352">
                  <c:v>40703</c:v>
                </c:pt>
                <c:pt idx="353">
                  <c:v>40704</c:v>
                </c:pt>
                <c:pt idx="354">
                  <c:v>40707</c:v>
                </c:pt>
                <c:pt idx="355">
                  <c:v>40708</c:v>
                </c:pt>
                <c:pt idx="356">
                  <c:v>40709</c:v>
                </c:pt>
                <c:pt idx="357">
                  <c:v>40710</c:v>
                </c:pt>
                <c:pt idx="358">
                  <c:v>40711</c:v>
                </c:pt>
                <c:pt idx="359">
                  <c:v>40714</c:v>
                </c:pt>
                <c:pt idx="360">
                  <c:v>40715</c:v>
                </c:pt>
                <c:pt idx="361">
                  <c:v>40716</c:v>
                </c:pt>
                <c:pt idx="362">
                  <c:v>40717</c:v>
                </c:pt>
                <c:pt idx="363">
                  <c:v>40718</c:v>
                </c:pt>
                <c:pt idx="364">
                  <c:v>40721</c:v>
                </c:pt>
                <c:pt idx="365">
                  <c:v>40722</c:v>
                </c:pt>
                <c:pt idx="366">
                  <c:v>40723</c:v>
                </c:pt>
                <c:pt idx="367">
                  <c:v>40724</c:v>
                </c:pt>
                <c:pt idx="368">
                  <c:v>40725</c:v>
                </c:pt>
                <c:pt idx="369">
                  <c:v>40729</c:v>
                </c:pt>
                <c:pt idx="370">
                  <c:v>40730</c:v>
                </c:pt>
                <c:pt idx="371">
                  <c:v>40732</c:v>
                </c:pt>
                <c:pt idx="372">
                  <c:v>40735</c:v>
                </c:pt>
                <c:pt idx="373">
                  <c:v>40736</c:v>
                </c:pt>
                <c:pt idx="374">
                  <c:v>40737</c:v>
                </c:pt>
                <c:pt idx="375">
                  <c:v>40738</c:v>
                </c:pt>
                <c:pt idx="376">
                  <c:v>40739</c:v>
                </c:pt>
                <c:pt idx="377">
                  <c:v>40742</c:v>
                </c:pt>
                <c:pt idx="378">
                  <c:v>40743</c:v>
                </c:pt>
                <c:pt idx="379">
                  <c:v>40744</c:v>
                </c:pt>
                <c:pt idx="380">
                  <c:v>40745</c:v>
                </c:pt>
                <c:pt idx="381">
                  <c:v>40746</c:v>
                </c:pt>
                <c:pt idx="382">
                  <c:v>40749</c:v>
                </c:pt>
                <c:pt idx="383">
                  <c:v>40750</c:v>
                </c:pt>
                <c:pt idx="384">
                  <c:v>40751</c:v>
                </c:pt>
                <c:pt idx="385">
                  <c:v>40753</c:v>
                </c:pt>
                <c:pt idx="386">
                  <c:v>40756</c:v>
                </c:pt>
                <c:pt idx="387">
                  <c:v>40757</c:v>
                </c:pt>
                <c:pt idx="388">
                  <c:v>40758</c:v>
                </c:pt>
                <c:pt idx="389">
                  <c:v>40759</c:v>
                </c:pt>
                <c:pt idx="390">
                  <c:v>40760</c:v>
                </c:pt>
                <c:pt idx="391">
                  <c:v>40763</c:v>
                </c:pt>
                <c:pt idx="392">
                  <c:v>40764</c:v>
                </c:pt>
                <c:pt idx="393">
                  <c:v>40765</c:v>
                </c:pt>
                <c:pt idx="394">
                  <c:v>40766</c:v>
                </c:pt>
                <c:pt idx="395">
                  <c:v>40767</c:v>
                </c:pt>
                <c:pt idx="396">
                  <c:v>40770</c:v>
                </c:pt>
                <c:pt idx="397">
                  <c:v>40771</c:v>
                </c:pt>
                <c:pt idx="398">
                  <c:v>40772</c:v>
                </c:pt>
                <c:pt idx="399">
                  <c:v>40773</c:v>
                </c:pt>
                <c:pt idx="400">
                  <c:v>40774</c:v>
                </c:pt>
                <c:pt idx="401">
                  <c:v>40777</c:v>
                </c:pt>
                <c:pt idx="402">
                  <c:v>40778</c:v>
                </c:pt>
                <c:pt idx="403">
                  <c:v>40779</c:v>
                </c:pt>
                <c:pt idx="404">
                  <c:v>40780</c:v>
                </c:pt>
                <c:pt idx="405">
                  <c:v>40781</c:v>
                </c:pt>
                <c:pt idx="406">
                  <c:v>40784</c:v>
                </c:pt>
                <c:pt idx="407">
                  <c:v>40785</c:v>
                </c:pt>
                <c:pt idx="408">
                  <c:v>40786</c:v>
                </c:pt>
                <c:pt idx="409">
                  <c:v>40787</c:v>
                </c:pt>
                <c:pt idx="410">
                  <c:v>40788</c:v>
                </c:pt>
                <c:pt idx="411">
                  <c:v>40792</c:v>
                </c:pt>
                <c:pt idx="412">
                  <c:v>40793</c:v>
                </c:pt>
                <c:pt idx="413">
                  <c:v>40794</c:v>
                </c:pt>
                <c:pt idx="414">
                  <c:v>40795</c:v>
                </c:pt>
                <c:pt idx="415">
                  <c:v>40798</c:v>
                </c:pt>
                <c:pt idx="416">
                  <c:v>40799</c:v>
                </c:pt>
                <c:pt idx="417">
                  <c:v>40800</c:v>
                </c:pt>
                <c:pt idx="418">
                  <c:v>40801</c:v>
                </c:pt>
                <c:pt idx="419">
                  <c:v>40802</c:v>
                </c:pt>
                <c:pt idx="420">
                  <c:v>40805</c:v>
                </c:pt>
                <c:pt idx="421">
                  <c:v>40806</c:v>
                </c:pt>
                <c:pt idx="422">
                  <c:v>40807</c:v>
                </c:pt>
                <c:pt idx="423">
                  <c:v>40808</c:v>
                </c:pt>
                <c:pt idx="424">
                  <c:v>40809</c:v>
                </c:pt>
                <c:pt idx="425">
                  <c:v>40812</c:v>
                </c:pt>
                <c:pt idx="426">
                  <c:v>40813</c:v>
                </c:pt>
                <c:pt idx="427">
                  <c:v>40814</c:v>
                </c:pt>
              </c:numCache>
            </c:numRef>
          </c:cat>
          <c:val>
            <c:numRef>
              <c:f>Лист1!$C$2:$C$429</c:f>
              <c:numCache>
                <c:formatCode>#,##0.00</c:formatCode>
                <c:ptCount val="428"/>
                <c:pt idx="0">
                  <c:v>154.32000000000002</c:v>
                </c:pt>
                <c:pt idx="1">
                  <c:v>160.39000000000001</c:v>
                </c:pt>
                <c:pt idx="2">
                  <c:v>161.49</c:v>
                </c:pt>
                <c:pt idx="3">
                  <c:v>156.29</c:v>
                </c:pt>
                <c:pt idx="4">
                  <c:v>156.53</c:v>
                </c:pt>
                <c:pt idx="5">
                  <c:v>157.47</c:v>
                </c:pt>
                <c:pt idx="6">
                  <c:v>156.91999999999999</c:v>
                </c:pt>
                <c:pt idx="7">
                  <c:v>159.28</c:v>
                </c:pt>
                <c:pt idx="8">
                  <c:v>160.78</c:v>
                </c:pt>
                <c:pt idx="9">
                  <c:v>163.76999999999998</c:v>
                </c:pt>
                <c:pt idx="10">
                  <c:v>164.17</c:v>
                </c:pt>
                <c:pt idx="11">
                  <c:v>162.83000000000001</c:v>
                </c:pt>
                <c:pt idx="12">
                  <c:v>164.72</c:v>
                </c:pt>
                <c:pt idx="13">
                  <c:v>164.8</c:v>
                </c:pt>
                <c:pt idx="14">
                  <c:v>166.53</c:v>
                </c:pt>
                <c:pt idx="15">
                  <c:v>166.53</c:v>
                </c:pt>
                <c:pt idx="16">
                  <c:v>166.29</c:v>
                </c:pt>
                <c:pt idx="17">
                  <c:v>154.47999999999999</c:v>
                </c:pt>
                <c:pt idx="18">
                  <c:v>151.16999999999999</c:v>
                </c:pt>
                <c:pt idx="19">
                  <c:v>149.99</c:v>
                </c:pt>
                <c:pt idx="20">
                  <c:v>146.20999999999998</c:v>
                </c:pt>
                <c:pt idx="21">
                  <c:v>145.35000000000002</c:v>
                </c:pt>
                <c:pt idx="22">
                  <c:v>144.88000000000002</c:v>
                </c:pt>
                <c:pt idx="23">
                  <c:v>144.88000000000002</c:v>
                </c:pt>
                <c:pt idx="24">
                  <c:v>143.54</c:v>
                </c:pt>
                <c:pt idx="25">
                  <c:v>144.72</c:v>
                </c:pt>
                <c:pt idx="26">
                  <c:v>142.59</c:v>
                </c:pt>
                <c:pt idx="27">
                  <c:v>141.02000000000001</c:v>
                </c:pt>
                <c:pt idx="28">
                  <c:v>142.36000000000001</c:v>
                </c:pt>
                <c:pt idx="29">
                  <c:v>140.31</c:v>
                </c:pt>
                <c:pt idx="30">
                  <c:v>141.33000000000001</c:v>
                </c:pt>
                <c:pt idx="31">
                  <c:v>143.69</c:v>
                </c:pt>
                <c:pt idx="32">
                  <c:v>138.97</c:v>
                </c:pt>
                <c:pt idx="33">
                  <c:v>139.36000000000001</c:v>
                </c:pt>
                <c:pt idx="34">
                  <c:v>138.34</c:v>
                </c:pt>
                <c:pt idx="35">
                  <c:v>140.15</c:v>
                </c:pt>
                <c:pt idx="36">
                  <c:v>141.1</c:v>
                </c:pt>
                <c:pt idx="37">
                  <c:v>142.99</c:v>
                </c:pt>
                <c:pt idx="38">
                  <c:v>142.28</c:v>
                </c:pt>
                <c:pt idx="39">
                  <c:v>144.56</c:v>
                </c:pt>
                <c:pt idx="40">
                  <c:v>139.84</c:v>
                </c:pt>
                <c:pt idx="41">
                  <c:v>141.72999999999999</c:v>
                </c:pt>
                <c:pt idx="42">
                  <c:v>144.72</c:v>
                </c:pt>
                <c:pt idx="43">
                  <c:v>147.70999999999998</c:v>
                </c:pt>
                <c:pt idx="44">
                  <c:v>146.53</c:v>
                </c:pt>
                <c:pt idx="45">
                  <c:v>148.81</c:v>
                </c:pt>
                <c:pt idx="46">
                  <c:v>145.9</c:v>
                </c:pt>
                <c:pt idx="47">
                  <c:v>145.82000000000002</c:v>
                </c:pt>
                <c:pt idx="48">
                  <c:v>147.87</c:v>
                </c:pt>
                <c:pt idx="49">
                  <c:v>146.44999999999999</c:v>
                </c:pt>
                <c:pt idx="50">
                  <c:v>143.54</c:v>
                </c:pt>
                <c:pt idx="51">
                  <c:v>143.46</c:v>
                </c:pt>
                <c:pt idx="52">
                  <c:v>141.16999999999999</c:v>
                </c:pt>
                <c:pt idx="53">
                  <c:v>139.91</c:v>
                </c:pt>
                <c:pt idx="54">
                  <c:v>139.91</c:v>
                </c:pt>
                <c:pt idx="55">
                  <c:v>143.38000000000002</c:v>
                </c:pt>
                <c:pt idx="56">
                  <c:v>142.99</c:v>
                </c:pt>
                <c:pt idx="57">
                  <c:v>144.32000000000002</c:v>
                </c:pt>
                <c:pt idx="58">
                  <c:v>147.23999999999998</c:v>
                </c:pt>
                <c:pt idx="59">
                  <c:v>148.02000000000001</c:v>
                </c:pt>
                <c:pt idx="60">
                  <c:v>147.39000000000001</c:v>
                </c:pt>
                <c:pt idx="61">
                  <c:v>145.9</c:v>
                </c:pt>
                <c:pt idx="62">
                  <c:v>142.75</c:v>
                </c:pt>
                <c:pt idx="63">
                  <c:v>143.69</c:v>
                </c:pt>
                <c:pt idx="64">
                  <c:v>139.76</c:v>
                </c:pt>
                <c:pt idx="65">
                  <c:v>140.22999999999999</c:v>
                </c:pt>
                <c:pt idx="66">
                  <c:v>140.54</c:v>
                </c:pt>
                <c:pt idx="67">
                  <c:v>139.52000000000001</c:v>
                </c:pt>
                <c:pt idx="68">
                  <c:v>135.82000000000002</c:v>
                </c:pt>
                <c:pt idx="69">
                  <c:v>135.58000000000001</c:v>
                </c:pt>
                <c:pt idx="70">
                  <c:v>136.06</c:v>
                </c:pt>
                <c:pt idx="71">
                  <c:v>136.37</c:v>
                </c:pt>
                <c:pt idx="72">
                  <c:v>140.31</c:v>
                </c:pt>
                <c:pt idx="73">
                  <c:v>137.08000000000001</c:v>
                </c:pt>
                <c:pt idx="74">
                  <c:v>136.06</c:v>
                </c:pt>
                <c:pt idx="75">
                  <c:v>137.08000000000001</c:v>
                </c:pt>
                <c:pt idx="76">
                  <c:v>138.72999999999999</c:v>
                </c:pt>
                <c:pt idx="77">
                  <c:v>140.94</c:v>
                </c:pt>
                <c:pt idx="78">
                  <c:v>142.99</c:v>
                </c:pt>
                <c:pt idx="79">
                  <c:v>143.30000000000001</c:v>
                </c:pt>
                <c:pt idx="80">
                  <c:v>136.84403700000001</c:v>
                </c:pt>
                <c:pt idx="81">
                  <c:v>139.91476049999997</c:v>
                </c:pt>
                <c:pt idx="82">
                  <c:v>141.41075399999997</c:v>
                </c:pt>
                <c:pt idx="83">
                  <c:v>142.5918015</c:v>
                </c:pt>
                <c:pt idx="84">
                  <c:v>138.9699225</c:v>
                </c:pt>
                <c:pt idx="85">
                  <c:v>138.6549765</c:v>
                </c:pt>
                <c:pt idx="86">
                  <c:v>136.7653005</c:v>
                </c:pt>
                <c:pt idx="87">
                  <c:v>140.54465249999996</c:v>
                </c:pt>
                <c:pt idx="88">
                  <c:v>141.883173</c:v>
                </c:pt>
                <c:pt idx="89">
                  <c:v>144.16653149999999</c:v>
                </c:pt>
                <c:pt idx="90">
                  <c:v>142.74927449999996</c:v>
                </c:pt>
                <c:pt idx="91">
                  <c:v>141.72569999999999</c:v>
                </c:pt>
                <c:pt idx="92">
                  <c:v>143.53663950000001</c:v>
                </c:pt>
                <c:pt idx="93">
                  <c:v>143.30043000000003</c:v>
                </c:pt>
                <c:pt idx="94">
                  <c:v>143.53663950000001</c:v>
                </c:pt>
                <c:pt idx="95">
                  <c:v>142.90674750000002</c:v>
                </c:pt>
                <c:pt idx="96">
                  <c:v>145.50505199999998</c:v>
                </c:pt>
                <c:pt idx="97">
                  <c:v>146.29241700000003</c:v>
                </c:pt>
                <c:pt idx="98">
                  <c:v>144.24526799999998</c:v>
                </c:pt>
                <c:pt idx="99">
                  <c:v>142.90674750000002</c:v>
                </c:pt>
                <c:pt idx="100">
                  <c:v>140.15097</c:v>
                </c:pt>
                <c:pt idx="101">
                  <c:v>141.56822700000004</c:v>
                </c:pt>
                <c:pt idx="102">
                  <c:v>141.41075399999997</c:v>
                </c:pt>
                <c:pt idx="103">
                  <c:v>142.51306499999995</c:v>
                </c:pt>
                <c:pt idx="104">
                  <c:v>145.26884250000001</c:v>
                </c:pt>
                <c:pt idx="105">
                  <c:v>146.05620750000003</c:v>
                </c:pt>
                <c:pt idx="106">
                  <c:v>143.3791665</c:v>
                </c:pt>
                <c:pt idx="107">
                  <c:v>146.21368049999995</c:v>
                </c:pt>
                <c:pt idx="108">
                  <c:v>146.91999999999999</c:v>
                </c:pt>
                <c:pt idx="109">
                  <c:v>141.33201750000003</c:v>
                </c:pt>
                <c:pt idx="110">
                  <c:v>139.36360499999998</c:v>
                </c:pt>
                <c:pt idx="111">
                  <c:v>137.15898300000001</c:v>
                </c:pt>
                <c:pt idx="112">
                  <c:v>133.85205000000005</c:v>
                </c:pt>
                <c:pt idx="113">
                  <c:v>132.11984699999999</c:v>
                </c:pt>
                <c:pt idx="114">
                  <c:v>132.74973899999998</c:v>
                </c:pt>
                <c:pt idx="115">
                  <c:v>133.14342149999999</c:v>
                </c:pt>
                <c:pt idx="116">
                  <c:v>137.55266549999999</c:v>
                </c:pt>
                <c:pt idx="117">
                  <c:v>139.206132</c:v>
                </c:pt>
                <c:pt idx="118">
                  <c:v>139.206132</c:v>
                </c:pt>
                <c:pt idx="119">
                  <c:v>140.22970649999999</c:v>
                </c:pt>
                <c:pt idx="120">
                  <c:v>140.70212549999999</c:v>
                </c:pt>
                <c:pt idx="121">
                  <c:v>141.96190950000002</c:v>
                </c:pt>
                <c:pt idx="122">
                  <c:v>139.75728750000002</c:v>
                </c:pt>
                <c:pt idx="123">
                  <c:v>138.34003050000001</c:v>
                </c:pt>
                <c:pt idx="124">
                  <c:v>136.37161800000001</c:v>
                </c:pt>
                <c:pt idx="125">
                  <c:v>134.00952299999997</c:v>
                </c:pt>
                <c:pt idx="126">
                  <c:v>131.33248200000003</c:v>
                </c:pt>
                <c:pt idx="127">
                  <c:v>127.94681250000002</c:v>
                </c:pt>
                <c:pt idx="128">
                  <c:v>139.44234150000003</c:v>
                </c:pt>
                <c:pt idx="129">
                  <c:v>143.8515855</c:v>
                </c:pt>
                <c:pt idx="130">
                  <c:v>143.30043000000003</c:v>
                </c:pt>
                <c:pt idx="131">
                  <c:v>141.72569999999999</c:v>
                </c:pt>
                <c:pt idx="132">
                  <c:v>145.89873450000002</c:v>
                </c:pt>
                <c:pt idx="133">
                  <c:v>147.70967399999995</c:v>
                </c:pt>
                <c:pt idx="134">
                  <c:v>146.13494399999999</c:v>
                </c:pt>
                <c:pt idx="135">
                  <c:v>144.63895049999999</c:v>
                </c:pt>
                <c:pt idx="136">
                  <c:v>151.56776249999999</c:v>
                </c:pt>
                <c:pt idx="137">
                  <c:v>154.48101300000002</c:v>
                </c:pt>
                <c:pt idx="138">
                  <c:v>155.3471145</c:v>
                </c:pt>
                <c:pt idx="139">
                  <c:v>150.15050549999998</c:v>
                </c:pt>
                <c:pt idx="140">
                  <c:v>147.23725499999998</c:v>
                </c:pt>
                <c:pt idx="141">
                  <c:v>149.44187700000001</c:v>
                </c:pt>
                <c:pt idx="142">
                  <c:v>148.18209300000001</c:v>
                </c:pt>
                <c:pt idx="143">
                  <c:v>146.13494399999999</c:v>
                </c:pt>
                <c:pt idx="144">
                  <c:v>142.67053799999999</c:v>
                </c:pt>
                <c:pt idx="145">
                  <c:v>142.74927449999996</c:v>
                </c:pt>
                <c:pt idx="146">
                  <c:v>148.10335649999999</c:v>
                </c:pt>
                <c:pt idx="147">
                  <c:v>149.28440399999999</c:v>
                </c:pt>
                <c:pt idx="148">
                  <c:v>154.55974950000001</c:v>
                </c:pt>
                <c:pt idx="149">
                  <c:v>153.693648</c:v>
                </c:pt>
                <c:pt idx="150">
                  <c:v>153.29996549999996</c:v>
                </c:pt>
                <c:pt idx="151">
                  <c:v>157.55173650000003</c:v>
                </c:pt>
                <c:pt idx="152">
                  <c:v>158.85088875000002</c:v>
                </c:pt>
                <c:pt idx="153">
                  <c:v>159.44141250000001</c:v>
                </c:pt>
                <c:pt idx="154">
                  <c:v>158.65404750000002</c:v>
                </c:pt>
                <c:pt idx="155">
                  <c:v>154.87469549999997</c:v>
                </c:pt>
                <c:pt idx="156">
                  <c:v>155.6620605</c:v>
                </c:pt>
                <c:pt idx="157">
                  <c:v>162.039717</c:v>
                </c:pt>
                <c:pt idx="158">
                  <c:v>160.307514</c:v>
                </c:pt>
                <c:pt idx="159">
                  <c:v>163.22076449999997</c:v>
                </c:pt>
                <c:pt idx="160">
                  <c:v>164.71675799999997</c:v>
                </c:pt>
                <c:pt idx="161">
                  <c:v>163.06329149999999</c:v>
                </c:pt>
                <c:pt idx="162">
                  <c:v>165.81906899999998</c:v>
                </c:pt>
                <c:pt idx="163">
                  <c:v>164.244339</c:v>
                </c:pt>
                <c:pt idx="164">
                  <c:v>159.52014900000003</c:v>
                </c:pt>
                <c:pt idx="165">
                  <c:v>159.2839395</c:v>
                </c:pt>
                <c:pt idx="166">
                  <c:v>163.929393</c:v>
                </c:pt>
                <c:pt idx="167">
                  <c:v>165.74033249999999</c:v>
                </c:pt>
                <c:pt idx="168">
                  <c:v>167.47253549999999</c:v>
                </c:pt>
                <c:pt idx="169">
                  <c:v>167.07885299999998</c:v>
                </c:pt>
                <c:pt idx="170">
                  <c:v>170.14957649999997</c:v>
                </c:pt>
                <c:pt idx="171">
                  <c:v>170.46452250000002</c:v>
                </c:pt>
                <c:pt idx="172">
                  <c:v>176.84217900000004</c:v>
                </c:pt>
                <c:pt idx="173">
                  <c:v>176.84217900000004</c:v>
                </c:pt>
                <c:pt idx="174">
                  <c:v>177.7082805</c:v>
                </c:pt>
                <c:pt idx="175">
                  <c:v>179.59795650000001</c:v>
                </c:pt>
                <c:pt idx="176">
                  <c:v>184.08593700000003</c:v>
                </c:pt>
                <c:pt idx="177">
                  <c:v>184.71582899999999</c:v>
                </c:pt>
                <c:pt idx="178">
                  <c:v>194.87283750000003</c:v>
                </c:pt>
                <c:pt idx="179">
                  <c:v>194.95157399999999</c:v>
                </c:pt>
                <c:pt idx="180">
                  <c:v>195.26651999999999</c:v>
                </c:pt>
                <c:pt idx="181">
                  <c:v>202.037859</c:v>
                </c:pt>
                <c:pt idx="182">
                  <c:v>200.06944650000003</c:v>
                </c:pt>
                <c:pt idx="183">
                  <c:v>198.88839900000005</c:v>
                </c:pt>
                <c:pt idx="184">
                  <c:v>196.52630400000001</c:v>
                </c:pt>
                <c:pt idx="185">
                  <c:v>205.34479199999998</c:v>
                </c:pt>
                <c:pt idx="186">
                  <c:v>201.95912250000001</c:v>
                </c:pt>
                <c:pt idx="187">
                  <c:v>196.84125</c:v>
                </c:pt>
                <c:pt idx="188">
                  <c:v>198.80966249999997</c:v>
                </c:pt>
                <c:pt idx="189">
                  <c:v>195.109047</c:v>
                </c:pt>
                <c:pt idx="190">
                  <c:v>183.29857199999998</c:v>
                </c:pt>
                <c:pt idx="191">
                  <c:v>185.58193050000003</c:v>
                </c:pt>
                <c:pt idx="192">
                  <c:v>194.47915499999996</c:v>
                </c:pt>
                <c:pt idx="193">
                  <c:v>192.27453299999996</c:v>
                </c:pt>
                <c:pt idx="194">
                  <c:v>196.1326215</c:v>
                </c:pt>
                <c:pt idx="195">
                  <c:v>207.9430965</c:v>
                </c:pt>
                <c:pt idx="196">
                  <c:v>218.729997</c:v>
                </c:pt>
                <c:pt idx="197">
                  <c:v>227.94216750000001</c:v>
                </c:pt>
                <c:pt idx="198">
                  <c:v>224.084079</c:v>
                </c:pt>
                <c:pt idx="199">
                  <c:v>223.29671399999998</c:v>
                </c:pt>
                <c:pt idx="200">
                  <c:v>221.6432475</c:v>
                </c:pt>
                <c:pt idx="201">
                  <c:v>219.35988900000001</c:v>
                </c:pt>
                <c:pt idx="202">
                  <c:v>214.95064500000001</c:v>
                </c:pt>
                <c:pt idx="203">
                  <c:v>225.73754549999998</c:v>
                </c:pt>
                <c:pt idx="204">
                  <c:v>222.11566649999997</c:v>
                </c:pt>
                <c:pt idx="205">
                  <c:v>220.46220000000002</c:v>
                </c:pt>
                <c:pt idx="206">
                  <c:v>223.8478695</c:v>
                </c:pt>
                <c:pt idx="207">
                  <c:v>222.98176800000005</c:v>
                </c:pt>
                <c:pt idx="208">
                  <c:v>227.23353899999998</c:v>
                </c:pt>
                <c:pt idx="209">
                  <c:v>227.94216750000001</c:v>
                </c:pt>
                <c:pt idx="210">
                  <c:v>229.12321500000002</c:v>
                </c:pt>
                <c:pt idx="211">
                  <c:v>227.23353899999998</c:v>
                </c:pt>
                <c:pt idx="212">
                  <c:v>226.603647</c:v>
                </c:pt>
                <c:pt idx="213">
                  <c:v>228.72953249999998</c:v>
                </c:pt>
                <c:pt idx="214">
                  <c:v>232.27267499999996</c:v>
                </c:pt>
                <c:pt idx="215">
                  <c:v>231.32783700000007</c:v>
                </c:pt>
                <c:pt idx="216">
                  <c:v>230.38299900000004</c:v>
                </c:pt>
                <c:pt idx="217">
                  <c:v>226.8398565</c:v>
                </c:pt>
                <c:pt idx="218">
                  <c:v>223.06050449999998</c:v>
                </c:pt>
                <c:pt idx="219">
                  <c:v>222.03693000000001</c:v>
                </c:pt>
                <c:pt idx="220">
                  <c:v>210.22645500000002</c:v>
                </c:pt>
                <c:pt idx="221">
                  <c:v>210.22645500000002</c:v>
                </c:pt>
                <c:pt idx="222">
                  <c:v>206.91952199999997</c:v>
                </c:pt>
                <c:pt idx="223">
                  <c:v>204.95110950000003</c:v>
                </c:pt>
                <c:pt idx="224">
                  <c:v>202.82522400000002</c:v>
                </c:pt>
                <c:pt idx="225">
                  <c:v>208.02183300000004</c:v>
                </c:pt>
                <c:pt idx="226">
                  <c:v>212.0373945</c:v>
                </c:pt>
                <c:pt idx="227">
                  <c:v>211.87992149999999</c:v>
                </c:pt>
                <c:pt idx="228">
                  <c:v>211.87992149999999</c:v>
                </c:pt>
                <c:pt idx="229">
                  <c:v>208.651725</c:v>
                </c:pt>
                <c:pt idx="230">
                  <c:v>217.15526700000001</c:v>
                </c:pt>
                <c:pt idx="231">
                  <c:v>212.8247595</c:v>
                </c:pt>
                <c:pt idx="232">
                  <c:v>220.06851750000001</c:v>
                </c:pt>
                <c:pt idx="233">
                  <c:v>217.942632</c:v>
                </c:pt>
                <c:pt idx="234">
                  <c:v>215.42306399999998</c:v>
                </c:pt>
                <c:pt idx="235">
                  <c:v>220.54093650000004</c:v>
                </c:pt>
                <c:pt idx="236">
                  <c:v>220.54093650000004</c:v>
                </c:pt>
                <c:pt idx="237">
                  <c:v>226.44617399999998</c:v>
                </c:pt>
                <c:pt idx="238">
                  <c:v>231.17036399999998</c:v>
                </c:pt>
                <c:pt idx="239">
                  <c:v>229.98931650000003</c:v>
                </c:pt>
                <c:pt idx="240">
                  <c:v>231.24910049999997</c:v>
                </c:pt>
                <c:pt idx="241">
                  <c:v>234.79224300000001</c:v>
                </c:pt>
                <c:pt idx="242">
                  <c:v>235.97329049999999</c:v>
                </c:pt>
                <c:pt idx="243">
                  <c:v>237.07560149999998</c:v>
                </c:pt>
                <c:pt idx="244">
                  <c:v>239.75264250000001</c:v>
                </c:pt>
                <c:pt idx="245">
                  <c:v>241.72105499999998</c:v>
                </c:pt>
                <c:pt idx="246">
                  <c:v>247.62629250000001</c:v>
                </c:pt>
                <c:pt idx="247">
                  <c:v>244.24062299999997</c:v>
                </c:pt>
                <c:pt idx="248">
                  <c:v>239.51643300000001</c:v>
                </c:pt>
                <c:pt idx="249">
                  <c:v>243.768204</c:v>
                </c:pt>
                <c:pt idx="250">
                  <c:v>236.99686499999999</c:v>
                </c:pt>
                <c:pt idx="251">
                  <c:v>234.24108749999999</c:v>
                </c:pt>
                <c:pt idx="252">
                  <c:v>238.96527750000001</c:v>
                </c:pt>
                <c:pt idx="253">
                  <c:v>238.96527750000001</c:v>
                </c:pt>
                <c:pt idx="254">
                  <c:v>248.41365749999997</c:v>
                </c:pt>
                <c:pt idx="255">
                  <c:v>252.90163800000002</c:v>
                </c:pt>
                <c:pt idx="256">
                  <c:v>255.34246950000002</c:v>
                </c:pt>
                <c:pt idx="257">
                  <c:v>255.34246950000002</c:v>
                </c:pt>
                <c:pt idx="258">
                  <c:v>259.59424050000001</c:v>
                </c:pt>
                <c:pt idx="259">
                  <c:v>252.42921900000002</c:v>
                </c:pt>
                <c:pt idx="260">
                  <c:v>257.46835499999997</c:v>
                </c:pt>
                <c:pt idx="261">
                  <c:v>258.72813899999989</c:v>
                </c:pt>
                <c:pt idx="262">
                  <c:v>257.94077399999992</c:v>
                </c:pt>
                <c:pt idx="263">
                  <c:v>253.53153</c:v>
                </c:pt>
                <c:pt idx="264">
                  <c:v>258.88561199999992</c:v>
                </c:pt>
                <c:pt idx="265">
                  <c:v>256.12983450000002</c:v>
                </c:pt>
                <c:pt idx="266">
                  <c:v>253.53153</c:v>
                </c:pt>
                <c:pt idx="267">
                  <c:v>259.59424050000001</c:v>
                </c:pt>
                <c:pt idx="268">
                  <c:v>262.192545</c:v>
                </c:pt>
                <c:pt idx="269">
                  <c:v>263.45232899999996</c:v>
                </c:pt>
                <c:pt idx="270">
                  <c:v>261.40518000000003</c:v>
                </c:pt>
                <c:pt idx="271">
                  <c:v>267.074208</c:v>
                </c:pt>
                <c:pt idx="272">
                  <c:v>265.57821449999994</c:v>
                </c:pt>
                <c:pt idx="273">
                  <c:v>265.02705899999995</c:v>
                </c:pt>
                <c:pt idx="274">
                  <c:v>274.79038499999996</c:v>
                </c:pt>
                <c:pt idx="275">
                  <c:v>274.947858</c:v>
                </c:pt>
                <c:pt idx="276">
                  <c:v>278.09731799999997</c:v>
                </c:pt>
                <c:pt idx="277">
                  <c:v>273.84554700000001</c:v>
                </c:pt>
                <c:pt idx="278">
                  <c:v>271.79839799999991</c:v>
                </c:pt>
                <c:pt idx="279">
                  <c:v>271.79839799999991</c:v>
                </c:pt>
                <c:pt idx="280">
                  <c:v>280.53814949999997</c:v>
                </c:pt>
                <c:pt idx="281">
                  <c:v>279.357102</c:v>
                </c:pt>
                <c:pt idx="282">
                  <c:v>267.546627</c:v>
                </c:pt>
                <c:pt idx="283">
                  <c:v>272.19208050000009</c:v>
                </c:pt>
                <c:pt idx="284">
                  <c:v>269.90872199999995</c:v>
                </c:pt>
                <c:pt idx="285">
                  <c:v>280.30194</c:v>
                </c:pt>
                <c:pt idx="286">
                  <c:v>284.39623799999987</c:v>
                </c:pt>
                <c:pt idx="287">
                  <c:v>286.28591399999993</c:v>
                </c:pt>
                <c:pt idx="288">
                  <c:v>281.08930499999997</c:v>
                </c:pt>
                <c:pt idx="289">
                  <c:v>287.23075199999994</c:v>
                </c:pt>
                <c:pt idx="290">
                  <c:v>283.92381899999987</c:v>
                </c:pt>
                <c:pt idx="291">
                  <c:v>279.75078450000001</c:v>
                </c:pt>
                <c:pt idx="292">
                  <c:v>275.02659449999993</c:v>
                </c:pt>
                <c:pt idx="293">
                  <c:v>273.60933749999992</c:v>
                </c:pt>
                <c:pt idx="294">
                  <c:v>266.20810649999993</c:v>
                </c:pt>
                <c:pt idx="295">
                  <c:v>259.51550399999996</c:v>
                </c:pt>
                <c:pt idx="296">
                  <c:v>262.192545</c:v>
                </c:pt>
                <c:pt idx="297">
                  <c:v>250.38207000000003</c:v>
                </c:pt>
                <c:pt idx="298">
                  <c:v>242.66589299999998</c:v>
                </c:pt>
                <c:pt idx="299">
                  <c:v>254.47636800000001</c:v>
                </c:pt>
                <c:pt idx="300">
                  <c:v>269.04262050000006</c:v>
                </c:pt>
                <c:pt idx="301">
                  <c:v>270.22366799999992</c:v>
                </c:pt>
                <c:pt idx="302">
                  <c:v>270.30240450000002</c:v>
                </c:pt>
                <c:pt idx="303">
                  <c:v>276.52258799999993</c:v>
                </c:pt>
                <c:pt idx="304">
                  <c:v>271.40471549999995</c:v>
                </c:pt>
                <c:pt idx="305">
                  <c:v>264.16095749999999</c:v>
                </c:pt>
                <c:pt idx="306">
                  <c:v>264.39716699999997</c:v>
                </c:pt>
                <c:pt idx="307">
                  <c:v>261.09023399999995</c:v>
                </c:pt>
                <c:pt idx="308">
                  <c:v>272.90070899999995</c:v>
                </c:pt>
                <c:pt idx="309">
                  <c:v>289.75031999999993</c:v>
                </c:pt>
                <c:pt idx="310">
                  <c:v>299.27743649999996</c:v>
                </c:pt>
                <c:pt idx="311">
                  <c:v>300.37974750000001</c:v>
                </c:pt>
                <c:pt idx="312">
                  <c:v>298.80501749999996</c:v>
                </c:pt>
                <c:pt idx="313">
                  <c:v>302.34816000000001</c:v>
                </c:pt>
                <c:pt idx="314">
                  <c:v>305.51182080000001</c:v>
                </c:pt>
                <c:pt idx="315">
                  <c:v>296.22048192</c:v>
                </c:pt>
                <c:pt idx="316">
                  <c:v>297.40158432000004</c:v>
                </c:pt>
                <c:pt idx="317">
                  <c:v>296.92914335999996</c:v>
                </c:pt>
                <c:pt idx="318">
                  <c:v>292.12599360000002</c:v>
                </c:pt>
                <c:pt idx="319">
                  <c:v>295.90552127999996</c:v>
                </c:pt>
                <c:pt idx="320">
                  <c:v>294.88189919999996</c:v>
                </c:pt>
                <c:pt idx="321">
                  <c:v>288.42520607999995</c:v>
                </c:pt>
                <c:pt idx="322">
                  <c:v>290.2362297599999</c:v>
                </c:pt>
                <c:pt idx="323">
                  <c:v>300.15748992000005</c:v>
                </c:pt>
                <c:pt idx="324">
                  <c:v>301.65355295999996</c:v>
                </c:pt>
                <c:pt idx="325">
                  <c:v>296.14174176</c:v>
                </c:pt>
                <c:pt idx="326">
                  <c:v>284.64567840000001</c:v>
                </c:pt>
                <c:pt idx="327">
                  <c:v>298.81890719999996</c:v>
                </c:pt>
                <c:pt idx="328">
                  <c:v>287.00788320000009</c:v>
                </c:pt>
                <c:pt idx="329">
                  <c:v>283.07087520000005</c:v>
                </c:pt>
                <c:pt idx="330">
                  <c:v>285.98426112000004</c:v>
                </c:pt>
                <c:pt idx="331">
                  <c:v>277.55906400000009</c:v>
                </c:pt>
                <c:pt idx="332">
                  <c:v>268.74016607999999</c:v>
                </c:pt>
                <c:pt idx="333">
                  <c:v>277.32284352000005</c:v>
                </c:pt>
                <c:pt idx="334">
                  <c:v>277.95276480000001</c:v>
                </c:pt>
                <c:pt idx="335">
                  <c:v>263.22835487999987</c:v>
                </c:pt>
                <c:pt idx="336">
                  <c:v>268.18898496000003</c:v>
                </c:pt>
                <c:pt idx="337">
                  <c:v>268.50394560000001</c:v>
                </c:pt>
                <c:pt idx="338">
                  <c:v>274.56693791999993</c:v>
                </c:pt>
                <c:pt idx="339">
                  <c:v>283.54331615999996</c:v>
                </c:pt>
                <c:pt idx="340">
                  <c:v>294.56693855999998</c:v>
                </c:pt>
                <c:pt idx="341">
                  <c:v>298.97638751999995</c:v>
                </c:pt>
                <c:pt idx="342">
                  <c:v>296.85040320000002</c:v>
                </c:pt>
                <c:pt idx="343">
                  <c:v>288.66142656</c:v>
                </c:pt>
                <c:pt idx="344">
                  <c:v>292.20473375999995</c:v>
                </c:pt>
                <c:pt idx="345">
                  <c:v>293.46457631999999</c:v>
                </c:pt>
                <c:pt idx="346">
                  <c:v>298.58268672000008</c:v>
                </c:pt>
                <c:pt idx="347">
                  <c:v>294.25197791999994</c:v>
                </c:pt>
                <c:pt idx="348">
                  <c:v>298.58268672000008</c:v>
                </c:pt>
                <c:pt idx="349">
                  <c:v>301.73229312000001</c:v>
                </c:pt>
                <c:pt idx="350">
                  <c:v>296.85040320000002</c:v>
                </c:pt>
                <c:pt idx="351">
                  <c:v>300.78741119999995</c:v>
                </c:pt>
                <c:pt idx="352">
                  <c:v>309.21260832000002</c:v>
                </c:pt>
                <c:pt idx="353">
                  <c:v>309.84252960000009</c:v>
                </c:pt>
                <c:pt idx="354">
                  <c:v>308.03150591999997</c:v>
                </c:pt>
                <c:pt idx="355">
                  <c:v>297.40158432000004</c:v>
                </c:pt>
                <c:pt idx="356">
                  <c:v>285.66930048</c:v>
                </c:pt>
                <c:pt idx="357">
                  <c:v>276.14174112000006</c:v>
                </c:pt>
                <c:pt idx="358">
                  <c:v>275.66930016000009</c:v>
                </c:pt>
                <c:pt idx="359">
                  <c:v>275.74804032000009</c:v>
                </c:pt>
                <c:pt idx="360">
                  <c:v>278.50394592000004</c:v>
                </c:pt>
                <c:pt idx="361">
                  <c:v>266.69292192</c:v>
                </c:pt>
                <c:pt idx="362">
                  <c:v>267.87402432000005</c:v>
                </c:pt>
                <c:pt idx="363">
                  <c:v>263.77953599999995</c:v>
                </c:pt>
                <c:pt idx="364">
                  <c:v>260.07874847999994</c:v>
                </c:pt>
                <c:pt idx="365">
                  <c:v>268.89764640000004</c:v>
                </c:pt>
                <c:pt idx="366">
                  <c:v>274.80315839999997</c:v>
                </c:pt>
                <c:pt idx="367">
                  <c:v>247.63780319999998</c:v>
                </c:pt>
                <c:pt idx="368">
                  <c:v>252.20473248000002</c:v>
                </c:pt>
                <c:pt idx="369">
                  <c:v>267.87402432000005</c:v>
                </c:pt>
                <c:pt idx="370">
                  <c:v>255.35433888000006</c:v>
                </c:pt>
                <c:pt idx="371">
                  <c:v>264.64567776000001</c:v>
                </c:pt>
                <c:pt idx="372">
                  <c:v>268.26772512000002</c:v>
                </c:pt>
                <c:pt idx="373">
                  <c:v>274.4094576</c:v>
                </c:pt>
                <c:pt idx="374">
                  <c:v>286.06300128000004</c:v>
                </c:pt>
                <c:pt idx="375">
                  <c:v>271.88977248000003</c:v>
                </c:pt>
                <c:pt idx="376">
                  <c:v>276.06300095999995</c:v>
                </c:pt>
                <c:pt idx="377">
                  <c:v>274.09449695999996</c:v>
                </c:pt>
                <c:pt idx="378">
                  <c:v>274.80315839999997</c:v>
                </c:pt>
                <c:pt idx="379">
                  <c:v>270.86615039999998</c:v>
                </c:pt>
                <c:pt idx="380">
                  <c:v>267.40158335999996</c:v>
                </c:pt>
                <c:pt idx="381">
                  <c:v>271.65355199999999</c:v>
                </c:pt>
                <c:pt idx="382">
                  <c:v>267.16536288000009</c:v>
                </c:pt>
                <c:pt idx="383">
                  <c:v>271.49607167999994</c:v>
                </c:pt>
                <c:pt idx="384">
                  <c:v>272.20473312000001</c:v>
                </c:pt>
                <c:pt idx="385">
                  <c:v>261.96851231999995</c:v>
                </c:pt>
                <c:pt idx="386">
                  <c:v>268.18898496000003</c:v>
                </c:pt>
                <c:pt idx="387">
                  <c:v>280.00000895999995</c:v>
                </c:pt>
                <c:pt idx="388">
                  <c:v>277.95276480000001</c:v>
                </c:pt>
                <c:pt idx="389">
                  <c:v>273.07087488000002</c:v>
                </c:pt>
                <c:pt idx="390">
                  <c:v>272.83465440000003</c:v>
                </c:pt>
                <c:pt idx="391">
                  <c:v>265.82678016</c:v>
                </c:pt>
                <c:pt idx="392">
                  <c:v>267.00788255999998</c:v>
                </c:pt>
                <c:pt idx="393">
                  <c:v>266.92914239999999</c:v>
                </c:pt>
                <c:pt idx="394">
                  <c:v>276.53544192000004</c:v>
                </c:pt>
                <c:pt idx="395">
                  <c:v>276.22048128</c:v>
                </c:pt>
                <c:pt idx="396">
                  <c:v>278.42520575999998</c:v>
                </c:pt>
                <c:pt idx="397">
                  <c:v>281.10237120000005</c:v>
                </c:pt>
                <c:pt idx="398">
                  <c:v>280.07874912</c:v>
                </c:pt>
                <c:pt idx="399">
                  <c:v>275.19685919999995</c:v>
                </c:pt>
                <c:pt idx="400">
                  <c:v>279.92126879999995</c:v>
                </c:pt>
                <c:pt idx="401">
                  <c:v>283.62205632000001</c:v>
                </c:pt>
                <c:pt idx="402">
                  <c:v>287.48032415999995</c:v>
                </c:pt>
                <c:pt idx="403">
                  <c:v>288.03150527999998</c:v>
                </c:pt>
                <c:pt idx="404">
                  <c:v>288.26772575999996</c:v>
                </c:pt>
                <c:pt idx="405">
                  <c:v>296.22048192</c:v>
                </c:pt>
                <c:pt idx="406">
                  <c:v>297.71654495999991</c:v>
                </c:pt>
                <c:pt idx="407">
                  <c:v>300.55119071999997</c:v>
                </c:pt>
                <c:pt idx="408">
                  <c:v>298.18898591999999</c:v>
                </c:pt>
                <c:pt idx="409">
                  <c:v>286.85040288000005</c:v>
                </c:pt>
                <c:pt idx="410">
                  <c:v>295.35434016000005</c:v>
                </c:pt>
                <c:pt idx="411">
                  <c:v>293.93701727999991</c:v>
                </c:pt>
                <c:pt idx="412">
                  <c:v>289.92126912000003</c:v>
                </c:pt>
                <c:pt idx="413">
                  <c:v>284.72441855999995</c:v>
                </c:pt>
                <c:pt idx="414">
                  <c:v>285.82678079999999</c:v>
                </c:pt>
                <c:pt idx="415">
                  <c:v>289.05512736000003</c:v>
                </c:pt>
                <c:pt idx="416">
                  <c:v>279.21260735999999</c:v>
                </c:pt>
                <c:pt idx="417">
                  <c:v>279.21260735999999</c:v>
                </c:pt>
                <c:pt idx="418">
                  <c:v>275.98426080000002</c:v>
                </c:pt>
                <c:pt idx="419">
                  <c:v>272.4409536</c:v>
                </c:pt>
                <c:pt idx="420">
                  <c:v>272.51969376</c:v>
                </c:pt>
                <c:pt idx="421">
                  <c:v>271.73229215999999</c:v>
                </c:pt>
                <c:pt idx="422">
                  <c:v>269.92126847999998</c:v>
                </c:pt>
                <c:pt idx="423">
                  <c:v>255.90552000000002</c:v>
                </c:pt>
                <c:pt idx="424">
                  <c:v>251.33859071999998</c:v>
                </c:pt>
                <c:pt idx="425">
                  <c:v>255.11811840000001</c:v>
                </c:pt>
                <c:pt idx="426">
                  <c:v>256.77166176000003</c:v>
                </c:pt>
                <c:pt idx="427">
                  <c:v>248.26772448</c:v>
                </c:pt>
              </c:numCache>
            </c:numRef>
          </c:val>
          <c:smooth val="1"/>
        </c:ser>
        <c:marker val="1"/>
        <c:axId val="112158208"/>
        <c:axId val="112160128"/>
      </c:lineChart>
      <c:dateAx>
        <c:axId val="112158208"/>
        <c:scaling>
          <c:orientation val="minMax"/>
        </c:scaling>
        <c:axPos val="b"/>
        <c:majorGridlines/>
        <c:numFmt formatCode="[$-409]mmm\-yy;@" sourceLinked="0"/>
        <c:tickLblPos val="nextTo"/>
        <c:crossAx val="112160128"/>
        <c:crosses val="autoZero"/>
        <c:lblOffset val="100"/>
        <c:baseTimeUnit val="days"/>
        <c:majorUnit val="35"/>
        <c:majorTimeUnit val="days"/>
      </c:dateAx>
      <c:valAx>
        <c:axId val="112160128"/>
        <c:scaling>
          <c:orientation val="minMax"/>
          <c:min val="100"/>
        </c:scaling>
        <c:axPos val="r"/>
        <c:majorGridlines/>
        <c:numFmt formatCode="#,##0" sourceLinked="0"/>
        <c:tickLblPos val="nextTo"/>
        <c:crossAx val="112158208"/>
        <c:crosses val="max"/>
        <c:crossBetween val="between"/>
        <c:majorUnit val="25"/>
      </c:val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44465097921886138"/>
          <c:y val="0.69098287165796257"/>
          <c:w val="0.46906902232051284"/>
          <c:h val="0.12328525227233207"/>
        </c:manualLayout>
      </c:layout>
      <c:spPr>
        <a:solidFill>
          <a:sysClr val="window" lastClr="FFFFFF">
            <a:lumMod val="95000"/>
            <a:alpha val="80000"/>
          </a:sysClr>
        </a:solidFill>
      </c:spPr>
    </c:legend>
    <c:plotVisOnly val="1"/>
    <c:dispBlanksAs val="gap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цен на американские соевые бобы и кукурузу/</a:t>
            </a:r>
          </a:p>
          <a:p>
            <a:pPr>
              <a:defRPr sz="1400"/>
            </a:pPr>
            <a:r>
              <a:rPr lang="en-US" sz="1400"/>
              <a:t>Dynamics of prices for US Soyabeans and Corn</a:t>
            </a:r>
            <a:r>
              <a:rPr lang="ru-RU" sz="1400"/>
              <a:t>, $/</a:t>
            </a:r>
            <a:r>
              <a:rPr lang="en-US" sz="1400"/>
              <a:t>t FOB Gulf of Mexico</a:t>
            </a:r>
            <a:endParaRPr lang="ru-RU" sz="1400"/>
          </a:p>
        </c:rich>
      </c:tx>
      <c:layout>
        <c:manualLayout>
          <c:xMode val="edge"/>
          <c:yMode val="edge"/>
          <c:x val="0.13005718073032502"/>
          <c:y val="1.1468675111263632E-3"/>
        </c:manualLayout>
      </c:layout>
      <c:overlay val="1"/>
      <c:spPr>
        <a:solidFill>
          <a:sysClr val="window" lastClr="FFFFFF">
            <a:lumMod val="95000"/>
            <a:alpha val="70000"/>
          </a:sysClr>
        </a:solidFill>
      </c:spPr>
    </c:title>
    <c:plotArea>
      <c:layout>
        <c:manualLayout>
          <c:layoutTarget val="inner"/>
          <c:xMode val="edge"/>
          <c:yMode val="edge"/>
          <c:x val="8.2143117526974119E-2"/>
          <c:y val="0.10085102672256205"/>
          <c:w val="0.91785688247303165"/>
          <c:h val="0.74676336947090249"/>
        </c:manualLayout>
      </c:layou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Соевые бобы/US Soyabeans, US Gulf</c:v>
                </c:pt>
              </c:strCache>
            </c:strRef>
          </c:tx>
          <c:spPr>
            <a:ln w="381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Лист1!$A$2:$A$107</c:f>
              <c:numCache>
                <c:formatCode>dd/mm/yyyy</c:formatCode>
                <c:ptCount val="106"/>
                <c:pt idx="0">
                  <c:v>40074</c:v>
                </c:pt>
                <c:pt idx="1">
                  <c:v>40081</c:v>
                </c:pt>
                <c:pt idx="2">
                  <c:v>40088</c:v>
                </c:pt>
                <c:pt idx="3">
                  <c:v>40095</c:v>
                </c:pt>
                <c:pt idx="4">
                  <c:v>40102</c:v>
                </c:pt>
                <c:pt idx="5">
                  <c:v>40109</c:v>
                </c:pt>
                <c:pt idx="6">
                  <c:v>40116</c:v>
                </c:pt>
                <c:pt idx="7">
                  <c:v>40123</c:v>
                </c:pt>
                <c:pt idx="8">
                  <c:v>40130</c:v>
                </c:pt>
                <c:pt idx="9">
                  <c:v>40137</c:v>
                </c:pt>
                <c:pt idx="10">
                  <c:v>40144</c:v>
                </c:pt>
                <c:pt idx="11">
                  <c:v>40151</c:v>
                </c:pt>
                <c:pt idx="12">
                  <c:v>40158</c:v>
                </c:pt>
                <c:pt idx="13">
                  <c:v>40165</c:v>
                </c:pt>
                <c:pt idx="14">
                  <c:v>40171</c:v>
                </c:pt>
                <c:pt idx="15">
                  <c:v>40186</c:v>
                </c:pt>
                <c:pt idx="16">
                  <c:v>40193</c:v>
                </c:pt>
                <c:pt idx="17">
                  <c:v>40200</c:v>
                </c:pt>
                <c:pt idx="18">
                  <c:v>40207</c:v>
                </c:pt>
                <c:pt idx="19">
                  <c:v>40214</c:v>
                </c:pt>
                <c:pt idx="20">
                  <c:v>40221</c:v>
                </c:pt>
                <c:pt idx="21">
                  <c:v>40228</c:v>
                </c:pt>
                <c:pt idx="22">
                  <c:v>40235</c:v>
                </c:pt>
                <c:pt idx="23">
                  <c:v>40242</c:v>
                </c:pt>
                <c:pt idx="24">
                  <c:v>40249</c:v>
                </c:pt>
                <c:pt idx="25">
                  <c:v>40228</c:v>
                </c:pt>
                <c:pt idx="26">
                  <c:v>40263</c:v>
                </c:pt>
                <c:pt idx="27">
                  <c:v>40270</c:v>
                </c:pt>
                <c:pt idx="28">
                  <c:v>40277</c:v>
                </c:pt>
                <c:pt idx="29">
                  <c:v>40284</c:v>
                </c:pt>
                <c:pt idx="30">
                  <c:v>40291</c:v>
                </c:pt>
                <c:pt idx="31">
                  <c:v>40298</c:v>
                </c:pt>
                <c:pt idx="32">
                  <c:v>40305</c:v>
                </c:pt>
                <c:pt idx="33">
                  <c:v>40312</c:v>
                </c:pt>
                <c:pt idx="34">
                  <c:v>40319</c:v>
                </c:pt>
                <c:pt idx="35">
                  <c:v>40326</c:v>
                </c:pt>
                <c:pt idx="36">
                  <c:v>40333</c:v>
                </c:pt>
                <c:pt idx="37">
                  <c:v>40340</c:v>
                </c:pt>
                <c:pt idx="38">
                  <c:v>40347</c:v>
                </c:pt>
                <c:pt idx="39">
                  <c:v>40354</c:v>
                </c:pt>
                <c:pt idx="40">
                  <c:v>40361</c:v>
                </c:pt>
                <c:pt idx="41">
                  <c:v>40368</c:v>
                </c:pt>
                <c:pt idx="42">
                  <c:v>40375</c:v>
                </c:pt>
                <c:pt idx="43">
                  <c:v>40382</c:v>
                </c:pt>
                <c:pt idx="44">
                  <c:v>40389</c:v>
                </c:pt>
                <c:pt idx="45">
                  <c:v>40396</c:v>
                </c:pt>
                <c:pt idx="46">
                  <c:v>40403</c:v>
                </c:pt>
                <c:pt idx="47">
                  <c:v>40410</c:v>
                </c:pt>
                <c:pt idx="48">
                  <c:v>40417</c:v>
                </c:pt>
                <c:pt idx="49">
                  <c:v>40424</c:v>
                </c:pt>
                <c:pt idx="50">
                  <c:v>40431</c:v>
                </c:pt>
                <c:pt idx="51">
                  <c:v>40438</c:v>
                </c:pt>
                <c:pt idx="52">
                  <c:v>40445</c:v>
                </c:pt>
                <c:pt idx="53">
                  <c:v>40452</c:v>
                </c:pt>
                <c:pt idx="54">
                  <c:v>40459</c:v>
                </c:pt>
                <c:pt idx="55">
                  <c:v>40466</c:v>
                </c:pt>
                <c:pt idx="56">
                  <c:v>40473</c:v>
                </c:pt>
                <c:pt idx="57">
                  <c:v>40480</c:v>
                </c:pt>
                <c:pt idx="58">
                  <c:v>40487</c:v>
                </c:pt>
                <c:pt idx="59">
                  <c:v>40494</c:v>
                </c:pt>
                <c:pt idx="60">
                  <c:v>40501</c:v>
                </c:pt>
                <c:pt idx="61">
                  <c:v>40508</c:v>
                </c:pt>
                <c:pt idx="62">
                  <c:v>40515</c:v>
                </c:pt>
                <c:pt idx="63">
                  <c:v>40522</c:v>
                </c:pt>
                <c:pt idx="64">
                  <c:v>40529</c:v>
                </c:pt>
                <c:pt idx="65">
                  <c:v>40535</c:v>
                </c:pt>
                <c:pt idx="66">
                  <c:v>40543</c:v>
                </c:pt>
                <c:pt idx="67">
                  <c:v>40550</c:v>
                </c:pt>
                <c:pt idx="68">
                  <c:v>40557</c:v>
                </c:pt>
                <c:pt idx="69">
                  <c:v>40564</c:v>
                </c:pt>
                <c:pt idx="70">
                  <c:v>40571</c:v>
                </c:pt>
                <c:pt idx="71">
                  <c:v>40578</c:v>
                </c:pt>
                <c:pt idx="72">
                  <c:v>40585</c:v>
                </c:pt>
                <c:pt idx="73">
                  <c:v>40592</c:v>
                </c:pt>
                <c:pt idx="74">
                  <c:v>40599</c:v>
                </c:pt>
                <c:pt idx="75">
                  <c:v>40606</c:v>
                </c:pt>
                <c:pt idx="76">
                  <c:v>40613</c:v>
                </c:pt>
                <c:pt idx="77">
                  <c:v>40620</c:v>
                </c:pt>
                <c:pt idx="78">
                  <c:v>40627</c:v>
                </c:pt>
                <c:pt idx="79">
                  <c:v>40634</c:v>
                </c:pt>
                <c:pt idx="80">
                  <c:v>40641</c:v>
                </c:pt>
                <c:pt idx="81">
                  <c:v>40648</c:v>
                </c:pt>
                <c:pt idx="82">
                  <c:v>40654</c:v>
                </c:pt>
                <c:pt idx="83">
                  <c:v>40662</c:v>
                </c:pt>
                <c:pt idx="84">
                  <c:v>40669</c:v>
                </c:pt>
                <c:pt idx="85">
                  <c:v>40676</c:v>
                </c:pt>
                <c:pt idx="86">
                  <c:v>40683</c:v>
                </c:pt>
                <c:pt idx="87">
                  <c:v>40690</c:v>
                </c:pt>
                <c:pt idx="88">
                  <c:v>40697</c:v>
                </c:pt>
                <c:pt idx="89">
                  <c:v>40704</c:v>
                </c:pt>
                <c:pt idx="90">
                  <c:v>40711</c:v>
                </c:pt>
                <c:pt idx="91">
                  <c:v>40718</c:v>
                </c:pt>
                <c:pt idx="92">
                  <c:v>40725</c:v>
                </c:pt>
                <c:pt idx="93">
                  <c:v>40732</c:v>
                </c:pt>
                <c:pt idx="94">
                  <c:v>40739</c:v>
                </c:pt>
                <c:pt idx="95">
                  <c:v>40746</c:v>
                </c:pt>
                <c:pt idx="96">
                  <c:v>40753</c:v>
                </c:pt>
                <c:pt idx="97">
                  <c:v>40760</c:v>
                </c:pt>
                <c:pt idx="98">
                  <c:v>40767</c:v>
                </c:pt>
                <c:pt idx="99">
                  <c:v>40774</c:v>
                </c:pt>
                <c:pt idx="100">
                  <c:v>40781</c:v>
                </c:pt>
                <c:pt idx="101">
                  <c:v>40788</c:v>
                </c:pt>
                <c:pt idx="102">
                  <c:v>40795</c:v>
                </c:pt>
                <c:pt idx="103">
                  <c:v>40802</c:v>
                </c:pt>
                <c:pt idx="104">
                  <c:v>40809</c:v>
                </c:pt>
                <c:pt idx="105">
                  <c:v>40814</c:v>
                </c:pt>
              </c:numCache>
            </c:numRef>
          </c:cat>
          <c:val>
            <c:numRef>
              <c:f>Лист1!$C$2:$C$107</c:f>
              <c:numCache>
                <c:formatCode>0</c:formatCode>
                <c:ptCount val="106"/>
                <c:pt idx="0">
                  <c:v>388</c:v>
                </c:pt>
                <c:pt idx="1">
                  <c:v>384</c:v>
                </c:pt>
                <c:pt idx="2">
                  <c:v>370</c:v>
                </c:pt>
                <c:pt idx="3">
                  <c:v>399</c:v>
                </c:pt>
                <c:pt idx="4">
                  <c:v>404</c:v>
                </c:pt>
                <c:pt idx="5">
                  <c:v>404</c:v>
                </c:pt>
                <c:pt idx="6">
                  <c:v>397</c:v>
                </c:pt>
                <c:pt idx="7">
                  <c:v>388</c:v>
                </c:pt>
                <c:pt idx="8">
                  <c:v>396</c:v>
                </c:pt>
                <c:pt idx="9">
                  <c:v>414</c:v>
                </c:pt>
                <c:pt idx="10">
                  <c:v>417</c:v>
                </c:pt>
                <c:pt idx="11">
                  <c:v>412</c:v>
                </c:pt>
                <c:pt idx="12">
                  <c:v>408</c:v>
                </c:pt>
                <c:pt idx="13">
                  <c:v>401</c:v>
                </c:pt>
                <c:pt idx="14">
                  <c:v>411</c:v>
                </c:pt>
                <c:pt idx="15">
                  <c:v>395</c:v>
                </c:pt>
                <c:pt idx="16">
                  <c:v>391</c:v>
                </c:pt>
                <c:pt idx="17">
                  <c:v>382</c:v>
                </c:pt>
                <c:pt idx="18">
                  <c:v>388</c:v>
                </c:pt>
                <c:pt idx="19">
                  <c:v>368</c:v>
                </c:pt>
                <c:pt idx="20">
                  <c:v>377</c:v>
                </c:pt>
                <c:pt idx="21">
                  <c:v>375</c:v>
                </c:pt>
                <c:pt idx="22">
                  <c:v>375</c:v>
                </c:pt>
                <c:pt idx="23">
                  <c:v>367</c:v>
                </c:pt>
                <c:pt idx="24">
                  <c:v>361</c:v>
                </c:pt>
                <c:pt idx="25">
                  <c:v>374</c:v>
                </c:pt>
                <c:pt idx="26">
                  <c:v>371</c:v>
                </c:pt>
                <c:pt idx="27">
                  <c:v>367</c:v>
                </c:pt>
                <c:pt idx="28">
                  <c:v>368</c:v>
                </c:pt>
                <c:pt idx="29">
                  <c:v>380</c:v>
                </c:pt>
                <c:pt idx="30">
                  <c:v>387</c:v>
                </c:pt>
                <c:pt idx="31">
                  <c:v>369</c:v>
                </c:pt>
                <c:pt idx="32">
                  <c:v>370</c:v>
                </c:pt>
                <c:pt idx="33">
                  <c:v>372</c:v>
                </c:pt>
                <c:pt idx="34">
                  <c:v>352</c:v>
                </c:pt>
                <c:pt idx="35">
                  <c:v>352</c:v>
                </c:pt>
                <c:pt idx="36">
                  <c:v>371</c:v>
                </c:pt>
                <c:pt idx="37">
                  <c:v>376</c:v>
                </c:pt>
                <c:pt idx="38">
                  <c:v>380</c:v>
                </c:pt>
                <c:pt idx="39">
                  <c:v>379</c:v>
                </c:pt>
                <c:pt idx="40">
                  <c:v>382</c:v>
                </c:pt>
                <c:pt idx="41">
                  <c:v>398</c:v>
                </c:pt>
                <c:pt idx="42">
                  <c:v>411</c:v>
                </c:pt>
                <c:pt idx="43">
                  <c:v>412</c:v>
                </c:pt>
                <c:pt idx="44">
                  <c:v>415</c:v>
                </c:pt>
                <c:pt idx="45">
                  <c:v>424</c:v>
                </c:pt>
                <c:pt idx="46">
                  <c:v>430</c:v>
                </c:pt>
                <c:pt idx="47">
                  <c:v>415</c:v>
                </c:pt>
                <c:pt idx="48">
                  <c:v>425</c:v>
                </c:pt>
                <c:pt idx="49">
                  <c:v>426</c:v>
                </c:pt>
                <c:pt idx="50">
                  <c:v>425</c:v>
                </c:pt>
                <c:pt idx="51">
                  <c:v>435</c:v>
                </c:pt>
                <c:pt idx="52">
                  <c:v>456</c:v>
                </c:pt>
                <c:pt idx="53">
                  <c:v>429</c:v>
                </c:pt>
                <c:pt idx="54">
                  <c:v>457</c:v>
                </c:pt>
                <c:pt idx="55">
                  <c:v>475</c:v>
                </c:pt>
                <c:pt idx="56">
                  <c:v>479</c:v>
                </c:pt>
                <c:pt idx="57">
                  <c:v>485</c:v>
                </c:pt>
                <c:pt idx="58">
                  <c:v>502</c:v>
                </c:pt>
                <c:pt idx="59">
                  <c:v>495</c:v>
                </c:pt>
                <c:pt idx="60">
                  <c:v>473</c:v>
                </c:pt>
                <c:pt idx="61">
                  <c:v>487</c:v>
                </c:pt>
                <c:pt idx="62">
                  <c:v>510</c:v>
                </c:pt>
                <c:pt idx="63">
                  <c:v>500</c:v>
                </c:pt>
                <c:pt idx="64">
                  <c:v>511</c:v>
                </c:pt>
                <c:pt idx="65">
                  <c:v>528</c:v>
                </c:pt>
                <c:pt idx="66">
                  <c:v>544</c:v>
                </c:pt>
                <c:pt idx="67">
                  <c:v>528</c:v>
                </c:pt>
                <c:pt idx="68">
                  <c:v>548</c:v>
                </c:pt>
                <c:pt idx="69">
                  <c:v>543</c:v>
                </c:pt>
                <c:pt idx="70">
                  <c:v>541</c:v>
                </c:pt>
                <c:pt idx="71">
                  <c:v>555</c:v>
                </c:pt>
                <c:pt idx="72">
                  <c:v>548</c:v>
                </c:pt>
                <c:pt idx="73">
                  <c:v>530</c:v>
                </c:pt>
                <c:pt idx="74">
                  <c:v>530</c:v>
                </c:pt>
                <c:pt idx="75">
                  <c:v>548</c:v>
                </c:pt>
                <c:pt idx="76">
                  <c:v>518</c:v>
                </c:pt>
                <c:pt idx="77">
                  <c:v>527</c:v>
                </c:pt>
                <c:pt idx="78">
                  <c:v>526</c:v>
                </c:pt>
                <c:pt idx="79">
                  <c:v>535</c:v>
                </c:pt>
                <c:pt idx="80">
                  <c:v>537</c:v>
                </c:pt>
                <c:pt idx="81">
                  <c:v>516</c:v>
                </c:pt>
                <c:pt idx="82">
                  <c:v>535</c:v>
                </c:pt>
                <c:pt idx="83">
                  <c:v>537</c:v>
                </c:pt>
                <c:pt idx="84">
                  <c:v>513</c:v>
                </c:pt>
                <c:pt idx="85">
                  <c:v>516</c:v>
                </c:pt>
                <c:pt idx="86">
                  <c:v>534</c:v>
                </c:pt>
                <c:pt idx="87">
                  <c:v>536</c:v>
                </c:pt>
                <c:pt idx="88">
                  <c:v>551</c:v>
                </c:pt>
                <c:pt idx="89">
                  <c:v>541</c:v>
                </c:pt>
                <c:pt idx="90">
                  <c:v>521</c:v>
                </c:pt>
                <c:pt idx="91">
                  <c:v>516</c:v>
                </c:pt>
                <c:pt idx="92">
                  <c:v>512</c:v>
                </c:pt>
                <c:pt idx="93">
                  <c:v>528</c:v>
                </c:pt>
                <c:pt idx="94">
                  <c:v>542</c:v>
                </c:pt>
                <c:pt idx="95">
                  <c:v>537</c:v>
                </c:pt>
                <c:pt idx="96">
                  <c:v>528</c:v>
                </c:pt>
                <c:pt idx="97">
                  <c:v>519</c:v>
                </c:pt>
                <c:pt idx="98">
                  <c:v>517</c:v>
                </c:pt>
                <c:pt idx="99">
                  <c:v>529</c:v>
                </c:pt>
                <c:pt idx="100">
                  <c:v>550</c:v>
                </c:pt>
                <c:pt idx="101">
                  <c:v>552</c:v>
                </c:pt>
                <c:pt idx="102">
                  <c:v>540</c:v>
                </c:pt>
                <c:pt idx="103">
                  <c:v>511</c:v>
                </c:pt>
                <c:pt idx="104">
                  <c:v>477</c:v>
                </c:pt>
                <c:pt idx="105" formatCode="General">
                  <c:v>465</c:v>
                </c:pt>
              </c:numCache>
            </c:numRef>
          </c:val>
          <c:smooth val="1"/>
        </c:ser>
        <c:marker val="1"/>
        <c:axId val="116995200"/>
        <c:axId val="116996736"/>
      </c:lineChar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Кукуруза/Yellow Corn  #2, US Gulf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Лист1!$A$2:$A$107</c:f>
              <c:numCache>
                <c:formatCode>dd/mm/yyyy</c:formatCode>
                <c:ptCount val="106"/>
                <c:pt idx="0">
                  <c:v>40074</c:v>
                </c:pt>
                <c:pt idx="1">
                  <c:v>40081</c:v>
                </c:pt>
                <c:pt idx="2">
                  <c:v>40088</c:v>
                </c:pt>
                <c:pt idx="3">
                  <c:v>40095</c:v>
                </c:pt>
                <c:pt idx="4">
                  <c:v>40102</c:v>
                </c:pt>
                <c:pt idx="5">
                  <c:v>40109</c:v>
                </c:pt>
                <c:pt idx="6">
                  <c:v>40116</c:v>
                </c:pt>
                <c:pt idx="7">
                  <c:v>40123</c:v>
                </c:pt>
                <c:pt idx="8">
                  <c:v>40130</c:v>
                </c:pt>
                <c:pt idx="9">
                  <c:v>40137</c:v>
                </c:pt>
                <c:pt idx="10">
                  <c:v>40144</c:v>
                </c:pt>
                <c:pt idx="11">
                  <c:v>40151</c:v>
                </c:pt>
                <c:pt idx="12">
                  <c:v>40158</c:v>
                </c:pt>
                <c:pt idx="13">
                  <c:v>40165</c:v>
                </c:pt>
                <c:pt idx="14">
                  <c:v>40171</c:v>
                </c:pt>
                <c:pt idx="15">
                  <c:v>40186</c:v>
                </c:pt>
                <c:pt idx="16">
                  <c:v>40193</c:v>
                </c:pt>
                <c:pt idx="17">
                  <c:v>40200</c:v>
                </c:pt>
                <c:pt idx="18">
                  <c:v>40207</c:v>
                </c:pt>
                <c:pt idx="19">
                  <c:v>40214</c:v>
                </c:pt>
                <c:pt idx="20">
                  <c:v>40221</c:v>
                </c:pt>
                <c:pt idx="21">
                  <c:v>40228</c:v>
                </c:pt>
                <c:pt idx="22">
                  <c:v>40235</c:v>
                </c:pt>
                <c:pt idx="23">
                  <c:v>40242</c:v>
                </c:pt>
                <c:pt idx="24">
                  <c:v>40249</c:v>
                </c:pt>
                <c:pt idx="25">
                  <c:v>40228</c:v>
                </c:pt>
                <c:pt idx="26">
                  <c:v>40263</c:v>
                </c:pt>
                <c:pt idx="27">
                  <c:v>40270</c:v>
                </c:pt>
                <c:pt idx="28">
                  <c:v>40277</c:v>
                </c:pt>
                <c:pt idx="29">
                  <c:v>40284</c:v>
                </c:pt>
                <c:pt idx="30">
                  <c:v>40291</c:v>
                </c:pt>
                <c:pt idx="31">
                  <c:v>40298</c:v>
                </c:pt>
                <c:pt idx="32">
                  <c:v>40305</c:v>
                </c:pt>
                <c:pt idx="33">
                  <c:v>40312</c:v>
                </c:pt>
                <c:pt idx="34">
                  <c:v>40319</c:v>
                </c:pt>
                <c:pt idx="35">
                  <c:v>40326</c:v>
                </c:pt>
                <c:pt idx="36">
                  <c:v>40333</c:v>
                </c:pt>
                <c:pt idx="37">
                  <c:v>40340</c:v>
                </c:pt>
                <c:pt idx="38">
                  <c:v>40347</c:v>
                </c:pt>
                <c:pt idx="39">
                  <c:v>40354</c:v>
                </c:pt>
                <c:pt idx="40">
                  <c:v>40361</c:v>
                </c:pt>
                <c:pt idx="41">
                  <c:v>40368</c:v>
                </c:pt>
                <c:pt idx="42">
                  <c:v>40375</c:v>
                </c:pt>
                <c:pt idx="43">
                  <c:v>40382</c:v>
                </c:pt>
                <c:pt idx="44">
                  <c:v>40389</c:v>
                </c:pt>
                <c:pt idx="45">
                  <c:v>40396</c:v>
                </c:pt>
                <c:pt idx="46">
                  <c:v>40403</c:v>
                </c:pt>
                <c:pt idx="47">
                  <c:v>40410</c:v>
                </c:pt>
                <c:pt idx="48">
                  <c:v>40417</c:v>
                </c:pt>
                <c:pt idx="49">
                  <c:v>40424</c:v>
                </c:pt>
                <c:pt idx="50">
                  <c:v>40431</c:v>
                </c:pt>
                <c:pt idx="51">
                  <c:v>40438</c:v>
                </c:pt>
                <c:pt idx="52">
                  <c:v>40445</c:v>
                </c:pt>
                <c:pt idx="53">
                  <c:v>40452</c:v>
                </c:pt>
                <c:pt idx="54">
                  <c:v>40459</c:v>
                </c:pt>
                <c:pt idx="55">
                  <c:v>40466</c:v>
                </c:pt>
                <c:pt idx="56">
                  <c:v>40473</c:v>
                </c:pt>
                <c:pt idx="57">
                  <c:v>40480</c:v>
                </c:pt>
                <c:pt idx="58">
                  <c:v>40487</c:v>
                </c:pt>
                <c:pt idx="59">
                  <c:v>40494</c:v>
                </c:pt>
                <c:pt idx="60">
                  <c:v>40501</c:v>
                </c:pt>
                <c:pt idx="61">
                  <c:v>40508</c:v>
                </c:pt>
                <c:pt idx="62">
                  <c:v>40515</c:v>
                </c:pt>
                <c:pt idx="63">
                  <c:v>40522</c:v>
                </c:pt>
                <c:pt idx="64">
                  <c:v>40529</c:v>
                </c:pt>
                <c:pt idx="65">
                  <c:v>40535</c:v>
                </c:pt>
                <c:pt idx="66">
                  <c:v>40543</c:v>
                </c:pt>
                <c:pt idx="67">
                  <c:v>40550</c:v>
                </c:pt>
                <c:pt idx="68">
                  <c:v>40557</c:v>
                </c:pt>
                <c:pt idx="69">
                  <c:v>40564</c:v>
                </c:pt>
                <c:pt idx="70">
                  <c:v>40571</c:v>
                </c:pt>
                <c:pt idx="71">
                  <c:v>40578</c:v>
                </c:pt>
                <c:pt idx="72">
                  <c:v>40585</c:v>
                </c:pt>
                <c:pt idx="73">
                  <c:v>40592</c:v>
                </c:pt>
                <c:pt idx="74">
                  <c:v>40599</c:v>
                </c:pt>
                <c:pt idx="75">
                  <c:v>40606</c:v>
                </c:pt>
                <c:pt idx="76">
                  <c:v>40613</c:v>
                </c:pt>
                <c:pt idx="77">
                  <c:v>40620</c:v>
                </c:pt>
                <c:pt idx="78">
                  <c:v>40627</c:v>
                </c:pt>
                <c:pt idx="79">
                  <c:v>40634</c:v>
                </c:pt>
                <c:pt idx="80">
                  <c:v>40641</c:v>
                </c:pt>
                <c:pt idx="81">
                  <c:v>40648</c:v>
                </c:pt>
                <c:pt idx="82">
                  <c:v>40654</c:v>
                </c:pt>
                <c:pt idx="83">
                  <c:v>40662</c:v>
                </c:pt>
                <c:pt idx="84">
                  <c:v>40669</c:v>
                </c:pt>
                <c:pt idx="85">
                  <c:v>40676</c:v>
                </c:pt>
                <c:pt idx="86">
                  <c:v>40683</c:v>
                </c:pt>
                <c:pt idx="87">
                  <c:v>40690</c:v>
                </c:pt>
                <c:pt idx="88">
                  <c:v>40697</c:v>
                </c:pt>
                <c:pt idx="89">
                  <c:v>40704</c:v>
                </c:pt>
                <c:pt idx="90">
                  <c:v>40711</c:v>
                </c:pt>
                <c:pt idx="91">
                  <c:v>40718</c:v>
                </c:pt>
                <c:pt idx="92">
                  <c:v>40725</c:v>
                </c:pt>
                <c:pt idx="93">
                  <c:v>40732</c:v>
                </c:pt>
                <c:pt idx="94">
                  <c:v>40739</c:v>
                </c:pt>
                <c:pt idx="95">
                  <c:v>40746</c:v>
                </c:pt>
                <c:pt idx="96">
                  <c:v>40753</c:v>
                </c:pt>
                <c:pt idx="97">
                  <c:v>40760</c:v>
                </c:pt>
                <c:pt idx="98">
                  <c:v>40767</c:v>
                </c:pt>
                <c:pt idx="99">
                  <c:v>40774</c:v>
                </c:pt>
                <c:pt idx="100">
                  <c:v>40781</c:v>
                </c:pt>
                <c:pt idx="101">
                  <c:v>40788</c:v>
                </c:pt>
                <c:pt idx="102">
                  <c:v>40795</c:v>
                </c:pt>
                <c:pt idx="103">
                  <c:v>40802</c:v>
                </c:pt>
                <c:pt idx="104">
                  <c:v>40809</c:v>
                </c:pt>
                <c:pt idx="105">
                  <c:v>40814</c:v>
                </c:pt>
              </c:numCache>
            </c:numRef>
          </c:cat>
          <c:val>
            <c:numRef>
              <c:f>Лист1!$B$2:$B$107</c:f>
              <c:numCache>
                <c:formatCode>0</c:formatCode>
                <c:ptCount val="106"/>
                <c:pt idx="0">
                  <c:v>157.86000000000001</c:v>
                </c:pt>
                <c:pt idx="1">
                  <c:v>164.56</c:v>
                </c:pt>
                <c:pt idx="2">
                  <c:v>163.18</c:v>
                </c:pt>
                <c:pt idx="3">
                  <c:v>178</c:v>
                </c:pt>
                <c:pt idx="4">
                  <c:v>177.55</c:v>
                </c:pt>
                <c:pt idx="5">
                  <c:v>187.29</c:v>
                </c:pt>
                <c:pt idx="6">
                  <c:v>175.19</c:v>
                </c:pt>
                <c:pt idx="7">
                  <c:v>175.19</c:v>
                </c:pt>
                <c:pt idx="8">
                  <c:v>184.44</c:v>
                </c:pt>
                <c:pt idx="9">
                  <c:v>184.23999999999998</c:v>
                </c:pt>
                <c:pt idx="10">
                  <c:v>187.6</c:v>
                </c:pt>
                <c:pt idx="11">
                  <c:v>179.6</c:v>
                </c:pt>
                <c:pt idx="12">
                  <c:v>179.70999999999998</c:v>
                </c:pt>
                <c:pt idx="13">
                  <c:v>180.6</c:v>
                </c:pt>
                <c:pt idx="14">
                  <c:v>184</c:v>
                </c:pt>
                <c:pt idx="15">
                  <c:v>196.45000000000002</c:v>
                </c:pt>
                <c:pt idx="16">
                  <c:v>175</c:v>
                </c:pt>
                <c:pt idx="17">
                  <c:v>172.33</c:v>
                </c:pt>
                <c:pt idx="18">
                  <c:v>169.08</c:v>
                </c:pt>
                <c:pt idx="19">
                  <c:v>166.72</c:v>
                </c:pt>
                <c:pt idx="20">
                  <c:v>167.9</c:v>
                </c:pt>
                <c:pt idx="21">
                  <c:v>167.31</c:v>
                </c:pt>
                <c:pt idx="22">
                  <c:v>170.86</c:v>
                </c:pt>
                <c:pt idx="23">
                  <c:v>165.5</c:v>
                </c:pt>
                <c:pt idx="24">
                  <c:v>163.08000000000001</c:v>
                </c:pt>
                <c:pt idx="25">
                  <c:v>167.12</c:v>
                </c:pt>
                <c:pt idx="26">
                  <c:v>160.33000000000001</c:v>
                </c:pt>
                <c:pt idx="27">
                  <c:v>157.66999999999999</c:v>
                </c:pt>
                <c:pt idx="28">
                  <c:v>157.37</c:v>
                </c:pt>
                <c:pt idx="29">
                  <c:v>166.53</c:v>
                </c:pt>
                <c:pt idx="30">
                  <c:v>162.59</c:v>
                </c:pt>
                <c:pt idx="31">
                  <c:v>170.56</c:v>
                </c:pt>
                <c:pt idx="32">
                  <c:v>172.04</c:v>
                </c:pt>
                <c:pt idx="33">
                  <c:v>168.89000000000001</c:v>
                </c:pt>
                <c:pt idx="34">
                  <c:v>169</c:v>
                </c:pt>
                <c:pt idx="35">
                  <c:v>163.76999999999998</c:v>
                </c:pt>
                <c:pt idx="36">
                  <c:v>156.29</c:v>
                </c:pt>
                <c:pt idx="37">
                  <c:v>155.69999999999999</c:v>
                </c:pt>
                <c:pt idx="38">
                  <c:v>164.85000000000002</c:v>
                </c:pt>
                <c:pt idx="39">
                  <c:v>157.26999999999998</c:v>
                </c:pt>
                <c:pt idx="40">
                  <c:v>168.69</c:v>
                </c:pt>
                <c:pt idx="41">
                  <c:v>175.38000000000002</c:v>
                </c:pt>
                <c:pt idx="42">
                  <c:v>179.03</c:v>
                </c:pt>
                <c:pt idx="43">
                  <c:v>177.65</c:v>
                </c:pt>
                <c:pt idx="44">
                  <c:v>186.10999999999999</c:v>
                </c:pt>
                <c:pt idx="45">
                  <c:v>192.51</c:v>
                </c:pt>
                <c:pt idx="46">
                  <c:v>203.63</c:v>
                </c:pt>
                <c:pt idx="47">
                  <c:v>207.17</c:v>
                </c:pt>
                <c:pt idx="48">
                  <c:v>209.83</c:v>
                </c:pt>
                <c:pt idx="49">
                  <c:v>224.2</c:v>
                </c:pt>
                <c:pt idx="50">
                  <c:v>228.43</c:v>
                </c:pt>
                <c:pt idx="51">
                  <c:v>239.45000000000002</c:v>
                </c:pt>
                <c:pt idx="52">
                  <c:v>242.8</c:v>
                </c:pt>
                <c:pt idx="53">
                  <c:v>218.79</c:v>
                </c:pt>
                <c:pt idx="54">
                  <c:v>244.67</c:v>
                </c:pt>
                <c:pt idx="55">
                  <c:v>257.47000000000003</c:v>
                </c:pt>
                <c:pt idx="56">
                  <c:v>255.1</c:v>
                </c:pt>
                <c:pt idx="57">
                  <c:v>262.97999999999996</c:v>
                </c:pt>
                <c:pt idx="58">
                  <c:v>264.06</c:v>
                </c:pt>
                <c:pt idx="59">
                  <c:v>239.36</c:v>
                </c:pt>
                <c:pt idx="60">
                  <c:v>236.4</c:v>
                </c:pt>
                <c:pt idx="61">
                  <c:v>242</c:v>
                </c:pt>
                <c:pt idx="62">
                  <c:v>248.20999999999998</c:v>
                </c:pt>
                <c:pt idx="63">
                  <c:v>250.08</c:v>
                </c:pt>
                <c:pt idx="64">
                  <c:v>259.63</c:v>
                </c:pt>
                <c:pt idx="65">
                  <c:v>264.5</c:v>
                </c:pt>
                <c:pt idx="66">
                  <c:v>267</c:v>
                </c:pt>
                <c:pt idx="67">
                  <c:v>255</c:v>
                </c:pt>
                <c:pt idx="68">
                  <c:v>273</c:v>
                </c:pt>
                <c:pt idx="69">
                  <c:v>276</c:v>
                </c:pt>
                <c:pt idx="70">
                  <c:v>274</c:v>
                </c:pt>
                <c:pt idx="71">
                  <c:v>288</c:v>
                </c:pt>
                <c:pt idx="72">
                  <c:v>302</c:v>
                </c:pt>
                <c:pt idx="73">
                  <c:v>305.8</c:v>
                </c:pt>
                <c:pt idx="74">
                  <c:v>307</c:v>
                </c:pt>
                <c:pt idx="75">
                  <c:v>309</c:v>
                </c:pt>
                <c:pt idx="76">
                  <c:v>284</c:v>
                </c:pt>
                <c:pt idx="77">
                  <c:v>292.7</c:v>
                </c:pt>
                <c:pt idx="78">
                  <c:v>295.85000000000002</c:v>
                </c:pt>
                <c:pt idx="79">
                  <c:v>314.94</c:v>
                </c:pt>
                <c:pt idx="80">
                  <c:v>327.54000000000002</c:v>
                </c:pt>
                <c:pt idx="81">
                  <c:v>316.91000000000003</c:v>
                </c:pt>
                <c:pt idx="82">
                  <c:v>314.7</c:v>
                </c:pt>
                <c:pt idx="83">
                  <c:v>322.41999999999996</c:v>
                </c:pt>
                <c:pt idx="84">
                  <c:v>294.54000000000002</c:v>
                </c:pt>
                <c:pt idx="85">
                  <c:v>294.08</c:v>
                </c:pt>
                <c:pt idx="86">
                  <c:v>325.77</c:v>
                </c:pt>
                <c:pt idx="87">
                  <c:v>326.2</c:v>
                </c:pt>
                <c:pt idx="88">
                  <c:v>324.39</c:v>
                </c:pt>
                <c:pt idx="89">
                  <c:v>337</c:v>
                </c:pt>
                <c:pt idx="90">
                  <c:v>302.05</c:v>
                </c:pt>
                <c:pt idx="91">
                  <c:v>290.14000000000004</c:v>
                </c:pt>
                <c:pt idx="92">
                  <c:v>268.3</c:v>
                </c:pt>
                <c:pt idx="93">
                  <c:v>292.20999999999992</c:v>
                </c:pt>
                <c:pt idx="94">
                  <c:v>318.60000000000002</c:v>
                </c:pt>
                <c:pt idx="95">
                  <c:v>310.60000000000002</c:v>
                </c:pt>
                <c:pt idx="96">
                  <c:v>297.39999999999992</c:v>
                </c:pt>
                <c:pt idx="97">
                  <c:v>306.68</c:v>
                </c:pt>
                <c:pt idx="98">
                  <c:v>308.2</c:v>
                </c:pt>
                <c:pt idx="99">
                  <c:v>311.10000000000002</c:v>
                </c:pt>
                <c:pt idx="100">
                  <c:v>326.56</c:v>
                </c:pt>
                <c:pt idx="101">
                  <c:v>319</c:v>
                </c:pt>
                <c:pt idx="102">
                  <c:v>313</c:v>
                </c:pt>
                <c:pt idx="103">
                  <c:v>294.89999999999992</c:v>
                </c:pt>
                <c:pt idx="104">
                  <c:v>275</c:v>
                </c:pt>
                <c:pt idx="105" formatCode="General">
                  <c:v>273</c:v>
                </c:pt>
              </c:numCache>
            </c:numRef>
          </c:val>
          <c:smooth val="1"/>
        </c:ser>
        <c:marker val="1"/>
        <c:axId val="117000448"/>
        <c:axId val="116998912"/>
      </c:lineChart>
      <c:dateAx>
        <c:axId val="116995200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16996736"/>
        <c:crosses val="autoZero"/>
        <c:lblOffset val="100"/>
        <c:baseTimeUnit val="days"/>
        <c:majorUnit val="35"/>
        <c:majorTimeUnit val="days"/>
      </c:dateAx>
      <c:valAx>
        <c:axId val="116996736"/>
        <c:scaling>
          <c:orientation val="minMax"/>
          <c:max val="575"/>
          <c:min val="125"/>
        </c:scaling>
        <c:axPos val="l"/>
        <c:majorGridlines/>
        <c:numFmt formatCode="0" sourceLinked="1"/>
        <c:tickLblPos val="nextTo"/>
        <c:crossAx val="116995200"/>
        <c:crosses val="autoZero"/>
        <c:crossBetween val="between"/>
      </c:valAx>
      <c:valAx>
        <c:axId val="116998912"/>
        <c:scaling>
          <c:orientation val="minMax"/>
          <c:max val="575"/>
          <c:min val="125"/>
        </c:scaling>
        <c:axPos val="r"/>
        <c:numFmt formatCode="0" sourceLinked="1"/>
        <c:tickLblPos val="nextTo"/>
        <c:crossAx val="117000448"/>
        <c:crosses val="max"/>
        <c:crossBetween val="between"/>
      </c:valAx>
      <c:dateAx>
        <c:axId val="117000448"/>
        <c:scaling>
          <c:orientation val="minMax"/>
        </c:scaling>
        <c:delete val="1"/>
        <c:axPos val="b"/>
        <c:numFmt formatCode="dd/mm/yyyy" sourceLinked="1"/>
        <c:tickLblPos val="none"/>
        <c:crossAx val="116998912"/>
        <c:crosses val="autoZero"/>
        <c:auto val="1"/>
        <c:lblOffset val="100"/>
        <c:baseTimeUnit val="days"/>
        <c:majorUnit val="1"/>
        <c:minorUnit val="1"/>
      </c:date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48750732349776932"/>
          <c:y val="0.70878341225095964"/>
          <c:w val="0.46153685914178494"/>
          <c:h val="0.1184429634571277"/>
        </c:manualLayout>
      </c:layout>
      <c:spPr>
        <a:solidFill>
          <a:sysClr val="window" lastClr="FFFFFF">
            <a:lumMod val="95000"/>
            <a:alpha val="80000"/>
          </a:sysClr>
        </a:solidFill>
      </c:spPr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Динамика цен на пшеницу</a:t>
            </a:r>
            <a:endParaRPr lang="en-US"/>
          </a:p>
          <a:p>
            <a:pPr>
              <a:defRPr/>
            </a:pPr>
            <a:r>
              <a:rPr lang="en-US"/>
              <a:t> Prices for wheat </a:t>
            </a:r>
            <a:r>
              <a:rPr lang="ru-RU"/>
              <a:t>, $/</a:t>
            </a:r>
            <a:r>
              <a:rPr lang="en-US"/>
              <a:t>t FOB</a:t>
            </a:r>
            <a:endParaRPr lang="ru-RU"/>
          </a:p>
        </c:rich>
      </c:tx>
      <c:layout>
        <c:manualLayout>
          <c:xMode val="edge"/>
          <c:yMode val="edge"/>
          <c:x val="6.947193833205316E-2"/>
          <c:y val="2.165032900260461E-2"/>
        </c:manualLayout>
      </c:layout>
      <c:overlay val="1"/>
      <c:spPr>
        <a:solidFill>
          <a:sysClr val="window" lastClr="FFFFFF">
            <a:lumMod val="95000"/>
            <a:alpha val="70000"/>
          </a:sysClr>
        </a:solidFill>
      </c:spPr>
    </c:title>
    <c:plotArea>
      <c:layout>
        <c:manualLayout>
          <c:layoutTarget val="inner"/>
          <c:xMode val="edge"/>
          <c:yMode val="edge"/>
          <c:x val="8.2143117526974119E-2"/>
          <c:y val="2.0588553681308863E-2"/>
          <c:w val="0.91785688247303165"/>
          <c:h val="0.7747890378810052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SRW</c:v>
                </c:pt>
              </c:strCache>
            </c:strRef>
          </c:tx>
          <c:spPr>
            <a:ln w="31750">
              <a:solidFill>
                <a:schemeClr val="tx2"/>
              </a:solidFill>
            </a:ln>
          </c:spPr>
          <c:marker>
            <c:symbol val="none"/>
          </c:marker>
          <c:cat>
            <c:numRef>
              <c:f>Лист1!$A$2:$A$108</c:f>
              <c:numCache>
                <c:formatCode>dd/mm/yyyy</c:formatCode>
                <c:ptCount val="107"/>
                <c:pt idx="0">
                  <c:v>40067</c:v>
                </c:pt>
                <c:pt idx="1">
                  <c:v>40074</c:v>
                </c:pt>
                <c:pt idx="2">
                  <c:v>40081</c:v>
                </c:pt>
                <c:pt idx="3">
                  <c:v>40088</c:v>
                </c:pt>
                <c:pt idx="4">
                  <c:v>40095</c:v>
                </c:pt>
                <c:pt idx="5">
                  <c:v>40102</c:v>
                </c:pt>
                <c:pt idx="6">
                  <c:v>40109</c:v>
                </c:pt>
                <c:pt idx="7">
                  <c:v>40116</c:v>
                </c:pt>
                <c:pt idx="8">
                  <c:v>40123</c:v>
                </c:pt>
                <c:pt idx="9">
                  <c:v>40130</c:v>
                </c:pt>
                <c:pt idx="10">
                  <c:v>40137</c:v>
                </c:pt>
                <c:pt idx="11">
                  <c:v>40144</c:v>
                </c:pt>
                <c:pt idx="12">
                  <c:v>40151</c:v>
                </c:pt>
                <c:pt idx="13">
                  <c:v>40158</c:v>
                </c:pt>
                <c:pt idx="14">
                  <c:v>40165</c:v>
                </c:pt>
                <c:pt idx="15">
                  <c:v>40175</c:v>
                </c:pt>
                <c:pt idx="16">
                  <c:v>40182</c:v>
                </c:pt>
                <c:pt idx="17">
                  <c:v>40186</c:v>
                </c:pt>
                <c:pt idx="18">
                  <c:v>40193</c:v>
                </c:pt>
                <c:pt idx="19">
                  <c:v>40200</c:v>
                </c:pt>
                <c:pt idx="20">
                  <c:v>40207</c:v>
                </c:pt>
                <c:pt idx="21">
                  <c:v>40214</c:v>
                </c:pt>
                <c:pt idx="22">
                  <c:v>40221</c:v>
                </c:pt>
                <c:pt idx="23">
                  <c:v>40228</c:v>
                </c:pt>
                <c:pt idx="24">
                  <c:v>40235</c:v>
                </c:pt>
                <c:pt idx="25">
                  <c:v>40242</c:v>
                </c:pt>
                <c:pt idx="26">
                  <c:v>40249</c:v>
                </c:pt>
                <c:pt idx="27">
                  <c:v>40228</c:v>
                </c:pt>
                <c:pt idx="28">
                  <c:v>40263</c:v>
                </c:pt>
                <c:pt idx="29">
                  <c:v>40270</c:v>
                </c:pt>
                <c:pt idx="30">
                  <c:v>40277</c:v>
                </c:pt>
                <c:pt idx="31">
                  <c:v>40284</c:v>
                </c:pt>
                <c:pt idx="32">
                  <c:v>40291</c:v>
                </c:pt>
                <c:pt idx="33">
                  <c:v>40298</c:v>
                </c:pt>
                <c:pt idx="34">
                  <c:v>40305</c:v>
                </c:pt>
                <c:pt idx="35">
                  <c:v>40312</c:v>
                </c:pt>
                <c:pt idx="36">
                  <c:v>40319</c:v>
                </c:pt>
                <c:pt idx="37">
                  <c:v>40326</c:v>
                </c:pt>
                <c:pt idx="38">
                  <c:v>40333</c:v>
                </c:pt>
                <c:pt idx="39">
                  <c:v>40340</c:v>
                </c:pt>
                <c:pt idx="40">
                  <c:v>40347</c:v>
                </c:pt>
                <c:pt idx="41">
                  <c:v>40354</c:v>
                </c:pt>
                <c:pt idx="42">
                  <c:v>40361</c:v>
                </c:pt>
                <c:pt idx="43">
                  <c:v>40368</c:v>
                </c:pt>
                <c:pt idx="44">
                  <c:v>40375</c:v>
                </c:pt>
                <c:pt idx="45">
                  <c:v>40382</c:v>
                </c:pt>
                <c:pt idx="46">
                  <c:v>40389</c:v>
                </c:pt>
                <c:pt idx="47">
                  <c:v>40396</c:v>
                </c:pt>
                <c:pt idx="48">
                  <c:v>40403</c:v>
                </c:pt>
                <c:pt idx="49">
                  <c:v>40410</c:v>
                </c:pt>
                <c:pt idx="50">
                  <c:v>40417</c:v>
                </c:pt>
                <c:pt idx="51">
                  <c:v>40424</c:v>
                </c:pt>
                <c:pt idx="52">
                  <c:v>40431</c:v>
                </c:pt>
                <c:pt idx="53">
                  <c:v>40438</c:v>
                </c:pt>
                <c:pt idx="54">
                  <c:v>40445</c:v>
                </c:pt>
                <c:pt idx="55">
                  <c:v>40452</c:v>
                </c:pt>
                <c:pt idx="56">
                  <c:v>40459</c:v>
                </c:pt>
                <c:pt idx="57">
                  <c:v>40466</c:v>
                </c:pt>
                <c:pt idx="58">
                  <c:v>40473</c:v>
                </c:pt>
                <c:pt idx="59">
                  <c:v>40480</c:v>
                </c:pt>
                <c:pt idx="60">
                  <c:v>40487</c:v>
                </c:pt>
                <c:pt idx="61">
                  <c:v>40494</c:v>
                </c:pt>
                <c:pt idx="62">
                  <c:v>40501</c:v>
                </c:pt>
                <c:pt idx="63">
                  <c:v>40508</c:v>
                </c:pt>
                <c:pt idx="64">
                  <c:v>40515</c:v>
                </c:pt>
                <c:pt idx="65">
                  <c:v>40522</c:v>
                </c:pt>
                <c:pt idx="66">
                  <c:v>40529</c:v>
                </c:pt>
                <c:pt idx="67">
                  <c:v>40535</c:v>
                </c:pt>
                <c:pt idx="68">
                  <c:v>40543</c:v>
                </c:pt>
                <c:pt idx="69">
                  <c:v>40550</c:v>
                </c:pt>
                <c:pt idx="70">
                  <c:v>40557</c:v>
                </c:pt>
                <c:pt idx="71">
                  <c:v>40564</c:v>
                </c:pt>
                <c:pt idx="72">
                  <c:v>40571</c:v>
                </c:pt>
                <c:pt idx="73">
                  <c:v>40578</c:v>
                </c:pt>
                <c:pt idx="74">
                  <c:v>40585</c:v>
                </c:pt>
                <c:pt idx="75">
                  <c:v>40592</c:v>
                </c:pt>
                <c:pt idx="76">
                  <c:v>40599</c:v>
                </c:pt>
                <c:pt idx="77">
                  <c:v>40606</c:v>
                </c:pt>
                <c:pt idx="78">
                  <c:v>40613</c:v>
                </c:pt>
                <c:pt idx="79">
                  <c:v>40620</c:v>
                </c:pt>
                <c:pt idx="80">
                  <c:v>40627</c:v>
                </c:pt>
                <c:pt idx="81">
                  <c:v>40634</c:v>
                </c:pt>
                <c:pt idx="82">
                  <c:v>40641</c:v>
                </c:pt>
                <c:pt idx="83">
                  <c:v>40648</c:v>
                </c:pt>
                <c:pt idx="84">
                  <c:v>40654</c:v>
                </c:pt>
                <c:pt idx="85">
                  <c:v>40662</c:v>
                </c:pt>
                <c:pt idx="86">
                  <c:v>40669</c:v>
                </c:pt>
                <c:pt idx="87">
                  <c:v>40676</c:v>
                </c:pt>
                <c:pt idx="88">
                  <c:v>40683</c:v>
                </c:pt>
                <c:pt idx="89">
                  <c:v>40690</c:v>
                </c:pt>
                <c:pt idx="90">
                  <c:v>40697</c:v>
                </c:pt>
                <c:pt idx="91">
                  <c:v>40704</c:v>
                </c:pt>
                <c:pt idx="92">
                  <c:v>40711</c:v>
                </c:pt>
                <c:pt idx="93">
                  <c:v>40718</c:v>
                </c:pt>
                <c:pt idx="94">
                  <c:v>40725</c:v>
                </c:pt>
                <c:pt idx="95">
                  <c:v>40732</c:v>
                </c:pt>
                <c:pt idx="96">
                  <c:v>40739</c:v>
                </c:pt>
                <c:pt idx="97">
                  <c:v>40746</c:v>
                </c:pt>
                <c:pt idx="98">
                  <c:v>40753</c:v>
                </c:pt>
                <c:pt idx="99">
                  <c:v>40760</c:v>
                </c:pt>
                <c:pt idx="100">
                  <c:v>40767</c:v>
                </c:pt>
                <c:pt idx="101">
                  <c:v>40774</c:v>
                </c:pt>
                <c:pt idx="102">
                  <c:v>40781</c:v>
                </c:pt>
                <c:pt idx="103">
                  <c:v>40788</c:v>
                </c:pt>
                <c:pt idx="104">
                  <c:v>40795</c:v>
                </c:pt>
                <c:pt idx="105">
                  <c:v>40802</c:v>
                </c:pt>
                <c:pt idx="106">
                  <c:v>40809</c:v>
                </c:pt>
              </c:numCache>
            </c:numRef>
          </c:cat>
          <c:val>
            <c:numRef>
              <c:f>Лист1!$B$2:$B$108</c:f>
              <c:numCache>
                <c:formatCode>General</c:formatCode>
                <c:ptCount val="107"/>
                <c:pt idx="0">
                  <c:v>168</c:v>
                </c:pt>
                <c:pt idx="1">
                  <c:v>168</c:v>
                </c:pt>
                <c:pt idx="2">
                  <c:v>163</c:v>
                </c:pt>
                <c:pt idx="3">
                  <c:v>162</c:v>
                </c:pt>
                <c:pt idx="4">
                  <c:v>170</c:v>
                </c:pt>
                <c:pt idx="5">
                  <c:v>187</c:v>
                </c:pt>
                <c:pt idx="6">
                  <c:v>201</c:v>
                </c:pt>
                <c:pt idx="7">
                  <c:v>189</c:v>
                </c:pt>
                <c:pt idx="8">
                  <c:v>194</c:v>
                </c:pt>
                <c:pt idx="9">
                  <c:v>216</c:v>
                </c:pt>
                <c:pt idx="10">
                  <c:v>222</c:v>
                </c:pt>
                <c:pt idx="11">
                  <c:v>220</c:v>
                </c:pt>
                <c:pt idx="12">
                  <c:v>214</c:v>
                </c:pt>
                <c:pt idx="13">
                  <c:v>212</c:v>
                </c:pt>
                <c:pt idx="14">
                  <c:v>211</c:v>
                </c:pt>
                <c:pt idx="15">
                  <c:v>215</c:v>
                </c:pt>
                <c:pt idx="16">
                  <c:v>220</c:v>
                </c:pt>
                <c:pt idx="17">
                  <c:v>224</c:v>
                </c:pt>
                <c:pt idx="18">
                  <c:v>200</c:v>
                </c:pt>
                <c:pt idx="19">
                  <c:v>196</c:v>
                </c:pt>
                <c:pt idx="20">
                  <c:v>189</c:v>
                </c:pt>
                <c:pt idx="21">
                  <c:v>190</c:v>
                </c:pt>
                <c:pt idx="22">
                  <c:v>193</c:v>
                </c:pt>
                <c:pt idx="23">
                  <c:v>198</c:v>
                </c:pt>
                <c:pt idx="24">
                  <c:v>206</c:v>
                </c:pt>
                <c:pt idx="25">
                  <c:v>199</c:v>
                </c:pt>
                <c:pt idx="26">
                  <c:v>194</c:v>
                </c:pt>
                <c:pt idx="27">
                  <c:v>198</c:v>
                </c:pt>
                <c:pt idx="28">
                  <c:v>191</c:v>
                </c:pt>
                <c:pt idx="29">
                  <c:v>184</c:v>
                </c:pt>
                <c:pt idx="30">
                  <c:v>190</c:v>
                </c:pt>
                <c:pt idx="31">
                  <c:v>199</c:v>
                </c:pt>
                <c:pt idx="32">
                  <c:v>200</c:v>
                </c:pt>
                <c:pt idx="33">
                  <c:v>195</c:v>
                </c:pt>
                <c:pt idx="34">
                  <c:v>199</c:v>
                </c:pt>
                <c:pt idx="35">
                  <c:v>190</c:v>
                </c:pt>
                <c:pt idx="36">
                  <c:v>194</c:v>
                </c:pt>
                <c:pt idx="37">
                  <c:v>192</c:v>
                </c:pt>
                <c:pt idx="38">
                  <c:v>182</c:v>
                </c:pt>
                <c:pt idx="39">
                  <c:v>182</c:v>
                </c:pt>
                <c:pt idx="40">
                  <c:v>194</c:v>
                </c:pt>
                <c:pt idx="41">
                  <c:v>192</c:v>
                </c:pt>
                <c:pt idx="42">
                  <c:v>203</c:v>
                </c:pt>
                <c:pt idx="43">
                  <c:v>216</c:v>
                </c:pt>
                <c:pt idx="44">
                  <c:v>234</c:v>
                </c:pt>
                <c:pt idx="45">
                  <c:v>237</c:v>
                </c:pt>
                <c:pt idx="46">
                  <c:v>260</c:v>
                </c:pt>
                <c:pt idx="47">
                  <c:v>281</c:v>
                </c:pt>
                <c:pt idx="48">
                  <c:v>278</c:v>
                </c:pt>
                <c:pt idx="49">
                  <c:v>272</c:v>
                </c:pt>
                <c:pt idx="50">
                  <c:v>273</c:v>
                </c:pt>
                <c:pt idx="51">
                  <c:v>291</c:v>
                </c:pt>
                <c:pt idx="52">
                  <c:v>287</c:v>
                </c:pt>
                <c:pt idx="53">
                  <c:v>303</c:v>
                </c:pt>
                <c:pt idx="54">
                  <c:v>296</c:v>
                </c:pt>
                <c:pt idx="55">
                  <c:v>272</c:v>
                </c:pt>
                <c:pt idx="56">
                  <c:v>296</c:v>
                </c:pt>
                <c:pt idx="57">
                  <c:v>288</c:v>
                </c:pt>
                <c:pt idx="58">
                  <c:v>276</c:v>
                </c:pt>
                <c:pt idx="59">
                  <c:v>297</c:v>
                </c:pt>
                <c:pt idx="60">
                  <c:v>303</c:v>
                </c:pt>
                <c:pt idx="61">
                  <c:v>286</c:v>
                </c:pt>
                <c:pt idx="62">
                  <c:v>281</c:v>
                </c:pt>
                <c:pt idx="63">
                  <c:v>282</c:v>
                </c:pt>
                <c:pt idx="64">
                  <c:v>317</c:v>
                </c:pt>
                <c:pt idx="65">
                  <c:v>318</c:v>
                </c:pt>
                <c:pt idx="66">
                  <c:v>307</c:v>
                </c:pt>
                <c:pt idx="67">
                  <c:v>318</c:v>
                </c:pt>
                <c:pt idx="68">
                  <c:v>316</c:v>
                </c:pt>
                <c:pt idx="69">
                  <c:v>316</c:v>
                </c:pt>
                <c:pt idx="70">
                  <c:v>315</c:v>
                </c:pt>
                <c:pt idx="71">
                  <c:v>334</c:v>
                </c:pt>
                <c:pt idx="72">
                  <c:v>335</c:v>
                </c:pt>
                <c:pt idx="73">
                  <c:v>350</c:v>
                </c:pt>
                <c:pt idx="74">
                  <c:v>355</c:v>
                </c:pt>
                <c:pt idx="75">
                  <c:v>339</c:v>
                </c:pt>
                <c:pt idx="76">
                  <c:v>322</c:v>
                </c:pt>
                <c:pt idx="77">
                  <c:v>331</c:v>
                </c:pt>
                <c:pt idx="78">
                  <c:v>296</c:v>
                </c:pt>
                <c:pt idx="79">
                  <c:v>302</c:v>
                </c:pt>
                <c:pt idx="80">
                  <c:v>310</c:v>
                </c:pt>
                <c:pt idx="81">
                  <c:v>321</c:v>
                </c:pt>
                <c:pt idx="82">
                  <c:v>329</c:v>
                </c:pt>
                <c:pt idx="83">
                  <c:v>310</c:v>
                </c:pt>
                <c:pt idx="84">
                  <c:v>329</c:v>
                </c:pt>
                <c:pt idx="85">
                  <c:v>314</c:v>
                </c:pt>
                <c:pt idx="86">
                  <c:v>303</c:v>
                </c:pt>
                <c:pt idx="87">
                  <c:v>296</c:v>
                </c:pt>
                <c:pt idx="88">
                  <c:v>326</c:v>
                </c:pt>
                <c:pt idx="89">
                  <c:v>338</c:v>
                </c:pt>
                <c:pt idx="90">
                  <c:v>321</c:v>
                </c:pt>
                <c:pt idx="91">
                  <c:v>303</c:v>
                </c:pt>
                <c:pt idx="92">
                  <c:v>282</c:v>
                </c:pt>
                <c:pt idx="93">
                  <c:v>265</c:v>
                </c:pt>
                <c:pt idx="94">
                  <c:v>246</c:v>
                </c:pt>
                <c:pt idx="95">
                  <c:v>268</c:v>
                </c:pt>
                <c:pt idx="96">
                  <c:v>285</c:v>
                </c:pt>
                <c:pt idx="97">
                  <c:v>278</c:v>
                </c:pt>
                <c:pt idx="98">
                  <c:v>271</c:v>
                </c:pt>
                <c:pt idx="99">
                  <c:v>275</c:v>
                </c:pt>
                <c:pt idx="100">
                  <c:v>280</c:v>
                </c:pt>
                <c:pt idx="101">
                  <c:v>294</c:v>
                </c:pt>
                <c:pt idx="102">
                  <c:v>300</c:v>
                </c:pt>
                <c:pt idx="103">
                  <c:v>288</c:v>
                </c:pt>
                <c:pt idx="104">
                  <c:v>281</c:v>
                </c:pt>
                <c:pt idx="105">
                  <c:v>277</c:v>
                </c:pt>
                <c:pt idx="106">
                  <c:v>261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French MWheat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Лист1!$A$2:$A$108</c:f>
              <c:numCache>
                <c:formatCode>dd/mm/yyyy</c:formatCode>
                <c:ptCount val="107"/>
                <c:pt idx="0">
                  <c:v>40067</c:v>
                </c:pt>
                <c:pt idx="1">
                  <c:v>40074</c:v>
                </c:pt>
                <c:pt idx="2">
                  <c:v>40081</c:v>
                </c:pt>
                <c:pt idx="3">
                  <c:v>40088</c:v>
                </c:pt>
                <c:pt idx="4">
                  <c:v>40095</c:v>
                </c:pt>
                <c:pt idx="5">
                  <c:v>40102</c:v>
                </c:pt>
                <c:pt idx="6">
                  <c:v>40109</c:v>
                </c:pt>
                <c:pt idx="7">
                  <c:v>40116</c:v>
                </c:pt>
                <c:pt idx="8">
                  <c:v>40123</c:v>
                </c:pt>
                <c:pt idx="9">
                  <c:v>40130</c:v>
                </c:pt>
                <c:pt idx="10">
                  <c:v>40137</c:v>
                </c:pt>
                <c:pt idx="11">
                  <c:v>40144</c:v>
                </c:pt>
                <c:pt idx="12">
                  <c:v>40151</c:v>
                </c:pt>
                <c:pt idx="13">
                  <c:v>40158</c:v>
                </c:pt>
                <c:pt idx="14">
                  <c:v>40165</c:v>
                </c:pt>
                <c:pt idx="15">
                  <c:v>40175</c:v>
                </c:pt>
                <c:pt idx="16">
                  <c:v>40182</c:v>
                </c:pt>
                <c:pt idx="17">
                  <c:v>40186</c:v>
                </c:pt>
                <c:pt idx="18">
                  <c:v>40193</c:v>
                </c:pt>
                <c:pt idx="19">
                  <c:v>40200</c:v>
                </c:pt>
                <c:pt idx="20">
                  <c:v>40207</c:v>
                </c:pt>
                <c:pt idx="21">
                  <c:v>40214</c:v>
                </c:pt>
                <c:pt idx="22">
                  <c:v>40221</c:v>
                </c:pt>
                <c:pt idx="23">
                  <c:v>40228</c:v>
                </c:pt>
                <c:pt idx="24">
                  <c:v>40235</c:v>
                </c:pt>
                <c:pt idx="25">
                  <c:v>40242</c:v>
                </c:pt>
                <c:pt idx="26">
                  <c:v>40249</c:v>
                </c:pt>
                <c:pt idx="27">
                  <c:v>40228</c:v>
                </c:pt>
                <c:pt idx="28">
                  <c:v>40263</c:v>
                </c:pt>
                <c:pt idx="29">
                  <c:v>40270</c:v>
                </c:pt>
                <c:pt idx="30">
                  <c:v>40277</c:v>
                </c:pt>
                <c:pt idx="31">
                  <c:v>40284</c:v>
                </c:pt>
                <c:pt idx="32">
                  <c:v>40291</c:v>
                </c:pt>
                <c:pt idx="33">
                  <c:v>40298</c:v>
                </c:pt>
                <c:pt idx="34">
                  <c:v>40305</c:v>
                </c:pt>
                <c:pt idx="35">
                  <c:v>40312</c:v>
                </c:pt>
                <c:pt idx="36">
                  <c:v>40319</c:v>
                </c:pt>
                <c:pt idx="37">
                  <c:v>40326</c:v>
                </c:pt>
                <c:pt idx="38">
                  <c:v>40333</c:v>
                </c:pt>
                <c:pt idx="39">
                  <c:v>40340</c:v>
                </c:pt>
                <c:pt idx="40">
                  <c:v>40347</c:v>
                </c:pt>
                <c:pt idx="41">
                  <c:v>40354</c:v>
                </c:pt>
                <c:pt idx="42">
                  <c:v>40361</c:v>
                </c:pt>
                <c:pt idx="43">
                  <c:v>40368</c:v>
                </c:pt>
                <c:pt idx="44">
                  <c:v>40375</c:v>
                </c:pt>
                <c:pt idx="45">
                  <c:v>40382</c:v>
                </c:pt>
                <c:pt idx="46">
                  <c:v>40389</c:v>
                </c:pt>
                <c:pt idx="47">
                  <c:v>40396</c:v>
                </c:pt>
                <c:pt idx="48">
                  <c:v>40403</c:v>
                </c:pt>
                <c:pt idx="49">
                  <c:v>40410</c:v>
                </c:pt>
                <c:pt idx="50">
                  <c:v>40417</c:v>
                </c:pt>
                <c:pt idx="51">
                  <c:v>40424</c:v>
                </c:pt>
                <c:pt idx="52">
                  <c:v>40431</c:v>
                </c:pt>
                <c:pt idx="53">
                  <c:v>40438</c:v>
                </c:pt>
                <c:pt idx="54">
                  <c:v>40445</c:v>
                </c:pt>
                <c:pt idx="55">
                  <c:v>40452</c:v>
                </c:pt>
                <c:pt idx="56">
                  <c:v>40459</c:v>
                </c:pt>
                <c:pt idx="57">
                  <c:v>40466</c:v>
                </c:pt>
                <c:pt idx="58">
                  <c:v>40473</c:v>
                </c:pt>
                <c:pt idx="59">
                  <c:v>40480</c:v>
                </c:pt>
                <c:pt idx="60">
                  <c:v>40487</c:v>
                </c:pt>
                <c:pt idx="61">
                  <c:v>40494</c:v>
                </c:pt>
                <c:pt idx="62">
                  <c:v>40501</c:v>
                </c:pt>
                <c:pt idx="63">
                  <c:v>40508</c:v>
                </c:pt>
                <c:pt idx="64">
                  <c:v>40515</c:v>
                </c:pt>
                <c:pt idx="65">
                  <c:v>40522</c:v>
                </c:pt>
                <c:pt idx="66">
                  <c:v>40529</c:v>
                </c:pt>
                <c:pt idx="67">
                  <c:v>40535</c:v>
                </c:pt>
                <c:pt idx="68">
                  <c:v>40543</c:v>
                </c:pt>
                <c:pt idx="69">
                  <c:v>40550</c:v>
                </c:pt>
                <c:pt idx="70">
                  <c:v>40557</c:v>
                </c:pt>
                <c:pt idx="71">
                  <c:v>40564</c:v>
                </c:pt>
                <c:pt idx="72">
                  <c:v>40571</c:v>
                </c:pt>
                <c:pt idx="73">
                  <c:v>40578</c:v>
                </c:pt>
                <c:pt idx="74">
                  <c:v>40585</c:v>
                </c:pt>
                <c:pt idx="75">
                  <c:v>40592</c:v>
                </c:pt>
                <c:pt idx="76">
                  <c:v>40599</c:v>
                </c:pt>
                <c:pt idx="77">
                  <c:v>40606</c:v>
                </c:pt>
                <c:pt idx="78">
                  <c:v>40613</c:v>
                </c:pt>
                <c:pt idx="79">
                  <c:v>40620</c:v>
                </c:pt>
                <c:pt idx="80">
                  <c:v>40627</c:v>
                </c:pt>
                <c:pt idx="81">
                  <c:v>40634</c:v>
                </c:pt>
                <c:pt idx="82">
                  <c:v>40641</c:v>
                </c:pt>
                <c:pt idx="83">
                  <c:v>40648</c:v>
                </c:pt>
                <c:pt idx="84">
                  <c:v>40654</c:v>
                </c:pt>
                <c:pt idx="85">
                  <c:v>40662</c:v>
                </c:pt>
                <c:pt idx="86">
                  <c:v>40669</c:v>
                </c:pt>
                <c:pt idx="87">
                  <c:v>40676</c:v>
                </c:pt>
                <c:pt idx="88">
                  <c:v>40683</c:v>
                </c:pt>
                <c:pt idx="89">
                  <c:v>40690</c:v>
                </c:pt>
                <c:pt idx="90">
                  <c:v>40697</c:v>
                </c:pt>
                <c:pt idx="91">
                  <c:v>40704</c:v>
                </c:pt>
                <c:pt idx="92">
                  <c:v>40711</c:v>
                </c:pt>
                <c:pt idx="93">
                  <c:v>40718</c:v>
                </c:pt>
                <c:pt idx="94">
                  <c:v>40725</c:v>
                </c:pt>
                <c:pt idx="95">
                  <c:v>40732</c:v>
                </c:pt>
                <c:pt idx="96">
                  <c:v>40739</c:v>
                </c:pt>
                <c:pt idx="97">
                  <c:v>40746</c:v>
                </c:pt>
                <c:pt idx="98">
                  <c:v>40753</c:v>
                </c:pt>
                <c:pt idx="99">
                  <c:v>40760</c:v>
                </c:pt>
                <c:pt idx="100">
                  <c:v>40767</c:v>
                </c:pt>
                <c:pt idx="101">
                  <c:v>40774</c:v>
                </c:pt>
                <c:pt idx="102">
                  <c:v>40781</c:v>
                </c:pt>
                <c:pt idx="103">
                  <c:v>40788</c:v>
                </c:pt>
                <c:pt idx="104">
                  <c:v>40795</c:v>
                </c:pt>
                <c:pt idx="105">
                  <c:v>40802</c:v>
                </c:pt>
                <c:pt idx="106">
                  <c:v>40809</c:v>
                </c:pt>
              </c:numCache>
            </c:numRef>
          </c:cat>
          <c:val>
            <c:numRef>
              <c:f>Лист1!$C$2:$C$108</c:f>
              <c:numCache>
                <c:formatCode>General</c:formatCode>
                <c:ptCount val="107"/>
                <c:pt idx="0">
                  <c:v>174</c:v>
                </c:pt>
                <c:pt idx="1">
                  <c:v>178</c:v>
                </c:pt>
                <c:pt idx="2">
                  <c:v>187</c:v>
                </c:pt>
                <c:pt idx="3">
                  <c:v>180</c:v>
                </c:pt>
                <c:pt idx="4">
                  <c:v>188</c:v>
                </c:pt>
                <c:pt idx="5">
                  <c:v>188</c:v>
                </c:pt>
                <c:pt idx="6">
                  <c:v>201</c:v>
                </c:pt>
                <c:pt idx="7">
                  <c:v>192</c:v>
                </c:pt>
                <c:pt idx="8">
                  <c:v>194</c:v>
                </c:pt>
                <c:pt idx="9">
                  <c:v>194</c:v>
                </c:pt>
                <c:pt idx="10">
                  <c:v>192</c:v>
                </c:pt>
                <c:pt idx="11">
                  <c:v>192</c:v>
                </c:pt>
                <c:pt idx="12">
                  <c:v>196</c:v>
                </c:pt>
                <c:pt idx="13">
                  <c:v>187</c:v>
                </c:pt>
                <c:pt idx="14">
                  <c:v>183</c:v>
                </c:pt>
                <c:pt idx="15">
                  <c:v>183</c:v>
                </c:pt>
                <c:pt idx="16">
                  <c:v>185</c:v>
                </c:pt>
                <c:pt idx="17">
                  <c:v>188</c:v>
                </c:pt>
                <c:pt idx="18">
                  <c:v>181</c:v>
                </c:pt>
                <c:pt idx="19">
                  <c:v>176</c:v>
                </c:pt>
                <c:pt idx="20">
                  <c:v>171</c:v>
                </c:pt>
                <c:pt idx="21">
                  <c:v>169</c:v>
                </c:pt>
                <c:pt idx="22">
                  <c:v>170</c:v>
                </c:pt>
                <c:pt idx="23">
                  <c:v>167</c:v>
                </c:pt>
                <c:pt idx="24">
                  <c:v>166</c:v>
                </c:pt>
                <c:pt idx="25">
                  <c:v>165</c:v>
                </c:pt>
                <c:pt idx="26">
                  <c:v>164</c:v>
                </c:pt>
                <c:pt idx="27">
                  <c:v>167</c:v>
                </c:pt>
                <c:pt idx="28">
                  <c:v>166</c:v>
                </c:pt>
                <c:pt idx="29">
                  <c:v>169</c:v>
                </c:pt>
                <c:pt idx="30">
                  <c:v>170</c:v>
                </c:pt>
                <c:pt idx="31">
                  <c:v>174</c:v>
                </c:pt>
                <c:pt idx="32">
                  <c:v>179</c:v>
                </c:pt>
                <c:pt idx="33">
                  <c:v>176</c:v>
                </c:pt>
                <c:pt idx="34">
                  <c:v>170</c:v>
                </c:pt>
                <c:pt idx="35">
                  <c:v>166</c:v>
                </c:pt>
                <c:pt idx="36">
                  <c:v>176</c:v>
                </c:pt>
                <c:pt idx="37">
                  <c:v>173</c:v>
                </c:pt>
                <c:pt idx="38">
                  <c:v>168</c:v>
                </c:pt>
                <c:pt idx="39">
                  <c:v>171</c:v>
                </c:pt>
                <c:pt idx="40">
                  <c:v>174</c:v>
                </c:pt>
                <c:pt idx="41">
                  <c:v>170</c:v>
                </c:pt>
                <c:pt idx="42">
                  <c:v>189</c:v>
                </c:pt>
                <c:pt idx="43">
                  <c:v>199</c:v>
                </c:pt>
                <c:pt idx="44">
                  <c:v>225</c:v>
                </c:pt>
                <c:pt idx="45">
                  <c:v>227</c:v>
                </c:pt>
                <c:pt idx="46">
                  <c:v>244</c:v>
                </c:pt>
                <c:pt idx="47">
                  <c:v>303</c:v>
                </c:pt>
                <c:pt idx="48">
                  <c:v>284</c:v>
                </c:pt>
                <c:pt idx="49">
                  <c:v>282</c:v>
                </c:pt>
                <c:pt idx="50">
                  <c:v>294</c:v>
                </c:pt>
                <c:pt idx="51">
                  <c:v>304</c:v>
                </c:pt>
                <c:pt idx="52">
                  <c:v>312</c:v>
                </c:pt>
                <c:pt idx="53">
                  <c:v>320</c:v>
                </c:pt>
                <c:pt idx="54">
                  <c:v>305</c:v>
                </c:pt>
                <c:pt idx="55">
                  <c:v>291</c:v>
                </c:pt>
                <c:pt idx="56">
                  <c:v>316</c:v>
                </c:pt>
                <c:pt idx="57">
                  <c:v>302</c:v>
                </c:pt>
                <c:pt idx="58">
                  <c:v>295</c:v>
                </c:pt>
                <c:pt idx="59">
                  <c:v>316</c:v>
                </c:pt>
                <c:pt idx="60">
                  <c:v>314</c:v>
                </c:pt>
                <c:pt idx="61">
                  <c:v>313</c:v>
                </c:pt>
                <c:pt idx="62">
                  <c:v>297</c:v>
                </c:pt>
                <c:pt idx="63">
                  <c:v>295</c:v>
                </c:pt>
                <c:pt idx="64">
                  <c:v>318</c:v>
                </c:pt>
                <c:pt idx="65">
                  <c:v>326</c:v>
                </c:pt>
                <c:pt idx="66">
                  <c:v>319</c:v>
                </c:pt>
                <c:pt idx="67">
                  <c:v>329</c:v>
                </c:pt>
                <c:pt idx="68">
                  <c:v>339</c:v>
                </c:pt>
                <c:pt idx="69">
                  <c:v>334</c:v>
                </c:pt>
                <c:pt idx="70">
                  <c:v>347</c:v>
                </c:pt>
                <c:pt idx="71">
                  <c:v>361</c:v>
                </c:pt>
                <c:pt idx="72">
                  <c:v>367</c:v>
                </c:pt>
                <c:pt idx="73">
                  <c:v>375</c:v>
                </c:pt>
                <c:pt idx="74">
                  <c:v>376</c:v>
                </c:pt>
                <c:pt idx="75">
                  <c:v>369</c:v>
                </c:pt>
                <c:pt idx="76">
                  <c:v>352</c:v>
                </c:pt>
                <c:pt idx="77">
                  <c:v>358</c:v>
                </c:pt>
                <c:pt idx="78">
                  <c:v>316</c:v>
                </c:pt>
                <c:pt idx="79">
                  <c:v>348</c:v>
                </c:pt>
                <c:pt idx="80">
                  <c:v>351</c:v>
                </c:pt>
                <c:pt idx="81">
                  <c:v>355</c:v>
                </c:pt>
                <c:pt idx="82">
                  <c:v>368</c:v>
                </c:pt>
                <c:pt idx="83">
                  <c:v>348</c:v>
                </c:pt>
                <c:pt idx="84">
                  <c:v>373</c:v>
                </c:pt>
                <c:pt idx="85">
                  <c:v>365</c:v>
                </c:pt>
                <c:pt idx="86">
                  <c:v>351</c:v>
                </c:pt>
                <c:pt idx="87">
                  <c:v>352</c:v>
                </c:pt>
                <c:pt idx="88">
                  <c:v>361</c:v>
                </c:pt>
                <c:pt idx="89">
                  <c:v>370</c:v>
                </c:pt>
                <c:pt idx="90">
                  <c:v>366</c:v>
                </c:pt>
                <c:pt idx="91">
                  <c:v>350</c:v>
                </c:pt>
                <c:pt idx="92">
                  <c:v>327</c:v>
                </c:pt>
                <c:pt idx="93">
                  <c:v>289</c:v>
                </c:pt>
                <c:pt idx="94">
                  <c:v>276</c:v>
                </c:pt>
                <c:pt idx="95">
                  <c:v>279</c:v>
                </c:pt>
                <c:pt idx="96">
                  <c:v>289</c:v>
                </c:pt>
                <c:pt idx="97">
                  <c:v>287</c:v>
                </c:pt>
                <c:pt idx="98">
                  <c:v>293</c:v>
                </c:pt>
                <c:pt idx="99">
                  <c:v>283</c:v>
                </c:pt>
                <c:pt idx="100">
                  <c:v>288</c:v>
                </c:pt>
                <c:pt idx="101">
                  <c:v>292</c:v>
                </c:pt>
                <c:pt idx="102">
                  <c:v>306</c:v>
                </c:pt>
                <c:pt idx="103">
                  <c:v>302</c:v>
                </c:pt>
                <c:pt idx="104">
                  <c:v>293</c:v>
                </c:pt>
                <c:pt idx="105">
                  <c:v>285</c:v>
                </c:pt>
                <c:pt idx="106">
                  <c:v>268</c:v>
                </c:pt>
              </c:numCache>
            </c:numRef>
          </c:val>
          <c:smooth val="1"/>
        </c:ser>
        <c:marker val="1"/>
        <c:axId val="116842880"/>
        <c:axId val="116844416"/>
      </c:lineChart>
      <c:lineChart>
        <c:grouping val="standard"/>
        <c:ser>
          <c:idx val="2"/>
          <c:order val="2"/>
          <c:tx>
            <c:strRef>
              <c:f>Лист1!$D$1</c:f>
              <c:strCache>
                <c:ptCount val="1"/>
                <c:pt idx="0">
                  <c:v>Rus MWheat</c:v>
                </c:pt>
              </c:strCache>
            </c:strRef>
          </c:tx>
          <c:spPr>
            <a:ln w="3492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Лист1!$A$2:$A$108</c:f>
              <c:numCache>
                <c:formatCode>dd/mm/yyyy</c:formatCode>
                <c:ptCount val="107"/>
                <c:pt idx="0">
                  <c:v>40067</c:v>
                </c:pt>
                <c:pt idx="1">
                  <c:v>40074</c:v>
                </c:pt>
                <c:pt idx="2">
                  <c:v>40081</c:v>
                </c:pt>
                <c:pt idx="3">
                  <c:v>40088</c:v>
                </c:pt>
                <c:pt idx="4">
                  <c:v>40095</c:v>
                </c:pt>
                <c:pt idx="5">
                  <c:v>40102</c:v>
                </c:pt>
                <c:pt idx="6">
                  <c:v>40109</c:v>
                </c:pt>
                <c:pt idx="7">
                  <c:v>40116</c:v>
                </c:pt>
                <c:pt idx="8">
                  <c:v>40123</c:v>
                </c:pt>
                <c:pt idx="9">
                  <c:v>40130</c:v>
                </c:pt>
                <c:pt idx="10">
                  <c:v>40137</c:v>
                </c:pt>
                <c:pt idx="11">
                  <c:v>40144</c:v>
                </c:pt>
                <c:pt idx="12">
                  <c:v>40151</c:v>
                </c:pt>
                <c:pt idx="13">
                  <c:v>40158</c:v>
                </c:pt>
                <c:pt idx="14">
                  <c:v>40165</c:v>
                </c:pt>
                <c:pt idx="15">
                  <c:v>40175</c:v>
                </c:pt>
                <c:pt idx="16">
                  <c:v>40182</c:v>
                </c:pt>
                <c:pt idx="17">
                  <c:v>40186</c:v>
                </c:pt>
                <c:pt idx="18">
                  <c:v>40193</c:v>
                </c:pt>
                <c:pt idx="19">
                  <c:v>40200</c:v>
                </c:pt>
                <c:pt idx="20">
                  <c:v>40207</c:v>
                </c:pt>
                <c:pt idx="21">
                  <c:v>40214</c:v>
                </c:pt>
                <c:pt idx="22">
                  <c:v>40221</c:v>
                </c:pt>
                <c:pt idx="23">
                  <c:v>40228</c:v>
                </c:pt>
                <c:pt idx="24">
                  <c:v>40235</c:v>
                </c:pt>
                <c:pt idx="25">
                  <c:v>40242</c:v>
                </c:pt>
                <c:pt idx="26">
                  <c:v>40249</c:v>
                </c:pt>
                <c:pt idx="27">
                  <c:v>40228</c:v>
                </c:pt>
                <c:pt idx="28">
                  <c:v>40263</c:v>
                </c:pt>
                <c:pt idx="29">
                  <c:v>40270</c:v>
                </c:pt>
                <c:pt idx="30">
                  <c:v>40277</c:v>
                </c:pt>
                <c:pt idx="31">
                  <c:v>40284</c:v>
                </c:pt>
                <c:pt idx="32">
                  <c:v>40291</c:v>
                </c:pt>
                <c:pt idx="33">
                  <c:v>40298</c:v>
                </c:pt>
                <c:pt idx="34">
                  <c:v>40305</c:v>
                </c:pt>
                <c:pt idx="35">
                  <c:v>40312</c:v>
                </c:pt>
                <c:pt idx="36">
                  <c:v>40319</c:v>
                </c:pt>
                <c:pt idx="37">
                  <c:v>40326</c:v>
                </c:pt>
                <c:pt idx="38">
                  <c:v>40333</c:v>
                </c:pt>
                <c:pt idx="39">
                  <c:v>40340</c:v>
                </c:pt>
                <c:pt idx="40">
                  <c:v>40347</c:v>
                </c:pt>
                <c:pt idx="41">
                  <c:v>40354</c:v>
                </c:pt>
                <c:pt idx="42">
                  <c:v>40361</c:v>
                </c:pt>
                <c:pt idx="43">
                  <c:v>40368</c:v>
                </c:pt>
                <c:pt idx="44">
                  <c:v>40375</c:v>
                </c:pt>
                <c:pt idx="45">
                  <c:v>40382</c:v>
                </c:pt>
                <c:pt idx="46">
                  <c:v>40389</c:v>
                </c:pt>
                <c:pt idx="47">
                  <c:v>40396</c:v>
                </c:pt>
                <c:pt idx="48">
                  <c:v>40403</c:v>
                </c:pt>
                <c:pt idx="49">
                  <c:v>40410</c:v>
                </c:pt>
                <c:pt idx="50">
                  <c:v>40417</c:v>
                </c:pt>
                <c:pt idx="51">
                  <c:v>40424</c:v>
                </c:pt>
                <c:pt idx="52">
                  <c:v>40431</c:v>
                </c:pt>
                <c:pt idx="53">
                  <c:v>40438</c:v>
                </c:pt>
                <c:pt idx="54">
                  <c:v>40445</c:v>
                </c:pt>
                <c:pt idx="55">
                  <c:v>40452</c:v>
                </c:pt>
                <c:pt idx="56">
                  <c:v>40459</c:v>
                </c:pt>
                <c:pt idx="57">
                  <c:v>40466</c:v>
                </c:pt>
                <c:pt idx="58">
                  <c:v>40473</c:v>
                </c:pt>
                <c:pt idx="59">
                  <c:v>40480</c:v>
                </c:pt>
                <c:pt idx="60">
                  <c:v>40487</c:v>
                </c:pt>
                <c:pt idx="61">
                  <c:v>40494</c:v>
                </c:pt>
                <c:pt idx="62">
                  <c:v>40501</c:v>
                </c:pt>
                <c:pt idx="63">
                  <c:v>40508</c:v>
                </c:pt>
                <c:pt idx="64">
                  <c:v>40515</c:v>
                </c:pt>
                <c:pt idx="65">
                  <c:v>40522</c:v>
                </c:pt>
                <c:pt idx="66">
                  <c:v>40529</c:v>
                </c:pt>
                <c:pt idx="67">
                  <c:v>40535</c:v>
                </c:pt>
                <c:pt idx="68">
                  <c:v>40543</c:v>
                </c:pt>
                <c:pt idx="69">
                  <c:v>40550</c:v>
                </c:pt>
                <c:pt idx="70">
                  <c:v>40557</c:v>
                </c:pt>
                <c:pt idx="71">
                  <c:v>40564</c:v>
                </c:pt>
                <c:pt idx="72">
                  <c:v>40571</c:v>
                </c:pt>
                <c:pt idx="73">
                  <c:v>40578</c:v>
                </c:pt>
                <c:pt idx="74">
                  <c:v>40585</c:v>
                </c:pt>
                <c:pt idx="75">
                  <c:v>40592</c:v>
                </c:pt>
                <c:pt idx="76">
                  <c:v>40599</c:v>
                </c:pt>
                <c:pt idx="77">
                  <c:v>40606</c:v>
                </c:pt>
                <c:pt idx="78">
                  <c:v>40613</c:v>
                </c:pt>
                <c:pt idx="79">
                  <c:v>40620</c:v>
                </c:pt>
                <c:pt idx="80">
                  <c:v>40627</c:v>
                </c:pt>
                <c:pt idx="81">
                  <c:v>40634</c:v>
                </c:pt>
                <c:pt idx="82">
                  <c:v>40641</c:v>
                </c:pt>
                <c:pt idx="83">
                  <c:v>40648</c:v>
                </c:pt>
                <c:pt idx="84">
                  <c:v>40654</c:v>
                </c:pt>
                <c:pt idx="85">
                  <c:v>40662</c:v>
                </c:pt>
                <c:pt idx="86">
                  <c:v>40669</c:v>
                </c:pt>
                <c:pt idx="87">
                  <c:v>40676</c:v>
                </c:pt>
                <c:pt idx="88">
                  <c:v>40683</c:v>
                </c:pt>
                <c:pt idx="89">
                  <c:v>40690</c:v>
                </c:pt>
                <c:pt idx="90">
                  <c:v>40697</c:v>
                </c:pt>
                <c:pt idx="91">
                  <c:v>40704</c:v>
                </c:pt>
                <c:pt idx="92">
                  <c:v>40711</c:v>
                </c:pt>
                <c:pt idx="93">
                  <c:v>40718</c:v>
                </c:pt>
                <c:pt idx="94">
                  <c:v>40725</c:v>
                </c:pt>
                <c:pt idx="95">
                  <c:v>40732</c:v>
                </c:pt>
                <c:pt idx="96">
                  <c:v>40739</c:v>
                </c:pt>
                <c:pt idx="97">
                  <c:v>40746</c:v>
                </c:pt>
                <c:pt idx="98">
                  <c:v>40753</c:v>
                </c:pt>
                <c:pt idx="99">
                  <c:v>40760</c:v>
                </c:pt>
                <c:pt idx="100">
                  <c:v>40767</c:v>
                </c:pt>
                <c:pt idx="101">
                  <c:v>40774</c:v>
                </c:pt>
                <c:pt idx="102">
                  <c:v>40781</c:v>
                </c:pt>
                <c:pt idx="103">
                  <c:v>40788</c:v>
                </c:pt>
                <c:pt idx="104">
                  <c:v>40795</c:v>
                </c:pt>
                <c:pt idx="105">
                  <c:v>40802</c:v>
                </c:pt>
                <c:pt idx="106">
                  <c:v>40809</c:v>
                </c:pt>
              </c:numCache>
            </c:numRef>
          </c:cat>
          <c:val>
            <c:numRef>
              <c:f>Лист1!$D$2:$D$108</c:f>
              <c:numCache>
                <c:formatCode>#,##0</c:formatCode>
                <c:ptCount val="107"/>
                <c:pt idx="0">
                  <c:v>166</c:v>
                </c:pt>
                <c:pt idx="1">
                  <c:v>165</c:v>
                </c:pt>
                <c:pt idx="2">
                  <c:v>165</c:v>
                </c:pt>
                <c:pt idx="3">
                  <c:v>170</c:v>
                </c:pt>
                <c:pt idx="4">
                  <c:v>176</c:v>
                </c:pt>
                <c:pt idx="5">
                  <c:v>180</c:v>
                </c:pt>
                <c:pt idx="6">
                  <c:v>185</c:v>
                </c:pt>
                <c:pt idx="7">
                  <c:v>187</c:v>
                </c:pt>
                <c:pt idx="8">
                  <c:v>188</c:v>
                </c:pt>
                <c:pt idx="9">
                  <c:v>192</c:v>
                </c:pt>
                <c:pt idx="10">
                  <c:v>195</c:v>
                </c:pt>
                <c:pt idx="11">
                  <c:v>198</c:v>
                </c:pt>
                <c:pt idx="12">
                  <c:v>198</c:v>
                </c:pt>
                <c:pt idx="13">
                  <c:v>196</c:v>
                </c:pt>
                <c:pt idx="14">
                  <c:v>196</c:v>
                </c:pt>
                <c:pt idx="15">
                  <c:v>194</c:v>
                </c:pt>
                <c:pt idx="16">
                  <c:v>192</c:v>
                </c:pt>
                <c:pt idx="17">
                  <c:v>191</c:v>
                </c:pt>
                <c:pt idx="18">
                  <c:v>190</c:v>
                </c:pt>
                <c:pt idx="19">
                  <c:v>186</c:v>
                </c:pt>
                <c:pt idx="20">
                  <c:v>182</c:v>
                </c:pt>
                <c:pt idx="21">
                  <c:v>178</c:v>
                </c:pt>
                <c:pt idx="22">
                  <c:v>176</c:v>
                </c:pt>
                <c:pt idx="23">
                  <c:v>174</c:v>
                </c:pt>
                <c:pt idx="24">
                  <c:v>171</c:v>
                </c:pt>
                <c:pt idx="25">
                  <c:v>171</c:v>
                </c:pt>
                <c:pt idx="26">
                  <c:v>170</c:v>
                </c:pt>
                <c:pt idx="27">
                  <c:v>170</c:v>
                </c:pt>
                <c:pt idx="28">
                  <c:v>170</c:v>
                </c:pt>
                <c:pt idx="29">
                  <c:v>168</c:v>
                </c:pt>
                <c:pt idx="30">
                  <c:v>170</c:v>
                </c:pt>
                <c:pt idx="31">
                  <c:v>172</c:v>
                </c:pt>
                <c:pt idx="32">
                  <c:v>173</c:v>
                </c:pt>
                <c:pt idx="33">
                  <c:v>174</c:v>
                </c:pt>
                <c:pt idx="34">
                  <c:v>176</c:v>
                </c:pt>
                <c:pt idx="35">
                  <c:v>176</c:v>
                </c:pt>
                <c:pt idx="36">
                  <c:v>176</c:v>
                </c:pt>
                <c:pt idx="37">
                  <c:v>179</c:v>
                </c:pt>
                <c:pt idx="38">
                  <c:v>177</c:v>
                </c:pt>
                <c:pt idx="39">
                  <c:v>170</c:v>
                </c:pt>
                <c:pt idx="40">
                  <c:v>167</c:v>
                </c:pt>
                <c:pt idx="41">
                  <c:v>165</c:v>
                </c:pt>
                <c:pt idx="42">
                  <c:v>167</c:v>
                </c:pt>
                <c:pt idx="43">
                  <c:v>180</c:v>
                </c:pt>
                <c:pt idx="44">
                  <c:v>198</c:v>
                </c:pt>
                <c:pt idx="45">
                  <c:v>225</c:v>
                </c:pt>
                <c:pt idx="46">
                  <c:v>240</c:v>
                </c:pt>
                <c:pt idx="47">
                  <c:v>270</c:v>
                </c:pt>
                <c:pt idx="94" formatCode="General">
                  <c:v>240</c:v>
                </c:pt>
                <c:pt idx="95" formatCode="General">
                  <c:v>245</c:v>
                </c:pt>
                <c:pt idx="96" formatCode="General">
                  <c:v>245</c:v>
                </c:pt>
                <c:pt idx="97" formatCode="General">
                  <c:v>245</c:v>
                </c:pt>
                <c:pt idx="98" formatCode="General">
                  <c:v>248</c:v>
                </c:pt>
                <c:pt idx="99" formatCode="General">
                  <c:v>256</c:v>
                </c:pt>
                <c:pt idx="100" formatCode="General">
                  <c:v>260</c:v>
                </c:pt>
                <c:pt idx="101" formatCode="General">
                  <c:v>270</c:v>
                </c:pt>
                <c:pt idx="102" formatCode="General">
                  <c:v>285</c:v>
                </c:pt>
                <c:pt idx="103" formatCode="General">
                  <c:v>285</c:v>
                </c:pt>
                <c:pt idx="104" formatCode="General">
                  <c:v>280</c:v>
                </c:pt>
                <c:pt idx="105" formatCode="General">
                  <c:v>272</c:v>
                </c:pt>
                <c:pt idx="106" formatCode="General">
                  <c:v>260</c:v>
                </c:pt>
              </c:numCache>
            </c:numRef>
          </c:val>
          <c:smooth val="1"/>
        </c:ser>
        <c:marker val="1"/>
        <c:axId val="117056640"/>
        <c:axId val="116845952"/>
      </c:lineChart>
      <c:dateAx>
        <c:axId val="116842880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16844416"/>
        <c:crosses val="autoZero"/>
        <c:lblOffset val="100"/>
        <c:baseTimeUnit val="days"/>
        <c:majorUnit val="35"/>
        <c:majorTimeUnit val="days"/>
      </c:dateAx>
      <c:valAx>
        <c:axId val="116844416"/>
        <c:scaling>
          <c:orientation val="minMax"/>
          <c:max val="400"/>
          <c:min val="125"/>
        </c:scaling>
        <c:axPos val="l"/>
        <c:majorGridlines/>
        <c:numFmt formatCode="General" sourceLinked="1"/>
        <c:tickLblPos val="nextTo"/>
        <c:crossAx val="116842880"/>
        <c:crosses val="autoZero"/>
        <c:crossBetween val="between"/>
        <c:majorUnit val="25"/>
      </c:valAx>
      <c:valAx>
        <c:axId val="116845952"/>
        <c:scaling>
          <c:orientation val="minMax"/>
          <c:max val="400"/>
          <c:min val="125"/>
        </c:scaling>
        <c:axPos val="r"/>
        <c:numFmt formatCode="#,##0" sourceLinked="1"/>
        <c:tickLblPos val="nextTo"/>
        <c:crossAx val="117056640"/>
        <c:crosses val="max"/>
        <c:crossBetween val="between"/>
        <c:majorUnit val="25"/>
      </c:valAx>
      <c:dateAx>
        <c:axId val="117056640"/>
        <c:scaling>
          <c:orientation val="minMax"/>
        </c:scaling>
        <c:delete val="1"/>
        <c:axPos val="b"/>
        <c:numFmt formatCode="dd/mm/yyyy" sourceLinked="1"/>
        <c:tickLblPos val="none"/>
        <c:crossAx val="116845952"/>
        <c:crosses val="autoZero"/>
        <c:auto val="1"/>
        <c:lblOffset val="100"/>
        <c:baseTimeUnit val="days"/>
      </c:date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64027258752855065"/>
          <c:y val="0.60387739776683391"/>
          <c:w val="0.28583952058357776"/>
          <c:h val="0.16765373078365187"/>
        </c:manualLayout>
      </c:layout>
      <c:spPr>
        <a:solidFill>
          <a:sysClr val="window" lastClr="FFFFFF">
            <a:lumMod val="95000"/>
            <a:alpha val="80000"/>
          </a:sysClr>
        </a:solidFill>
      </c:spPr>
    </c:legend>
    <c:plotVisOnly val="1"/>
    <c:dispBlanksAs val="gap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 Курсы ЦБ РФ/</a:t>
            </a:r>
            <a:r>
              <a:rPr lang="en-US"/>
              <a:t>Rates (CB RF)</a:t>
            </a:r>
            <a:r>
              <a:rPr lang="ru-RU"/>
              <a:t>, </a:t>
            </a:r>
            <a:r>
              <a:rPr lang="en-US"/>
              <a:t>rub</a:t>
            </a:r>
            <a:r>
              <a:rPr lang="ru-RU"/>
              <a:t>. </a:t>
            </a:r>
          </a:p>
        </c:rich>
      </c:tx>
      <c:layout>
        <c:manualLayout>
          <c:xMode val="edge"/>
          <c:yMode val="edge"/>
          <c:x val="0.39999369177566979"/>
          <c:y val="0"/>
        </c:manualLayout>
      </c:layout>
      <c:spPr>
        <a:solidFill>
          <a:srgbClr val="FFFFFF"/>
        </a:solidFill>
        <a:ln w="25321">
          <a:noFill/>
        </a:ln>
      </c:spPr>
    </c:title>
    <c:plotArea>
      <c:layout>
        <c:manualLayout>
          <c:layoutTarget val="inner"/>
          <c:xMode val="edge"/>
          <c:yMode val="edge"/>
          <c:x val="6.8131868131868126E-2"/>
          <c:y val="4.5602605863192182E-2"/>
          <c:w val="0.85934065934065962"/>
          <c:h val="0.7539683240529505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USD</c:v>
                </c:pt>
              </c:strCache>
            </c:strRef>
          </c:tx>
          <c:spPr>
            <a:ln w="37982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numRef>
              <c:f>Sheet1!$A$2:$A$165</c:f>
              <c:numCache>
                <c:formatCode>dd/mm/yyyy</c:formatCode>
                <c:ptCount val="164"/>
                <c:pt idx="0">
                  <c:v>39651</c:v>
                </c:pt>
                <c:pt idx="1">
                  <c:v>39658</c:v>
                </c:pt>
                <c:pt idx="2">
                  <c:v>39665</c:v>
                </c:pt>
                <c:pt idx="3">
                  <c:v>39672</c:v>
                </c:pt>
                <c:pt idx="4">
                  <c:v>39679</c:v>
                </c:pt>
                <c:pt idx="5">
                  <c:v>39686</c:v>
                </c:pt>
                <c:pt idx="6">
                  <c:v>39693</c:v>
                </c:pt>
                <c:pt idx="7">
                  <c:v>39700</c:v>
                </c:pt>
                <c:pt idx="8">
                  <c:v>39707</c:v>
                </c:pt>
                <c:pt idx="9">
                  <c:v>39714</c:v>
                </c:pt>
                <c:pt idx="10">
                  <c:v>39721</c:v>
                </c:pt>
                <c:pt idx="11">
                  <c:v>39728</c:v>
                </c:pt>
                <c:pt idx="12">
                  <c:v>39735</c:v>
                </c:pt>
                <c:pt idx="13">
                  <c:v>39742</c:v>
                </c:pt>
                <c:pt idx="14">
                  <c:v>39749</c:v>
                </c:pt>
                <c:pt idx="15">
                  <c:v>39763</c:v>
                </c:pt>
                <c:pt idx="16">
                  <c:v>39770</c:v>
                </c:pt>
                <c:pt idx="17">
                  <c:v>39777</c:v>
                </c:pt>
                <c:pt idx="18">
                  <c:v>39784</c:v>
                </c:pt>
                <c:pt idx="19">
                  <c:v>39791</c:v>
                </c:pt>
                <c:pt idx="20">
                  <c:v>39798</c:v>
                </c:pt>
                <c:pt idx="21">
                  <c:v>39805</c:v>
                </c:pt>
                <c:pt idx="22">
                  <c:v>39812</c:v>
                </c:pt>
                <c:pt idx="23">
                  <c:v>39826</c:v>
                </c:pt>
                <c:pt idx="24">
                  <c:v>39833</c:v>
                </c:pt>
                <c:pt idx="25">
                  <c:v>39840</c:v>
                </c:pt>
                <c:pt idx="26">
                  <c:v>39847</c:v>
                </c:pt>
                <c:pt idx="27">
                  <c:v>39854</c:v>
                </c:pt>
                <c:pt idx="28">
                  <c:v>39861</c:v>
                </c:pt>
                <c:pt idx="29">
                  <c:v>39875</c:v>
                </c:pt>
                <c:pt idx="30">
                  <c:v>39879</c:v>
                </c:pt>
                <c:pt idx="31">
                  <c:v>39885</c:v>
                </c:pt>
                <c:pt idx="32">
                  <c:v>39889</c:v>
                </c:pt>
                <c:pt idx="33">
                  <c:v>39896</c:v>
                </c:pt>
                <c:pt idx="34">
                  <c:v>39903</c:v>
                </c:pt>
                <c:pt idx="35">
                  <c:v>39910</c:v>
                </c:pt>
                <c:pt idx="36">
                  <c:v>39917</c:v>
                </c:pt>
                <c:pt idx="37">
                  <c:v>39924</c:v>
                </c:pt>
                <c:pt idx="38">
                  <c:v>39931</c:v>
                </c:pt>
                <c:pt idx="39">
                  <c:v>39938</c:v>
                </c:pt>
                <c:pt idx="40">
                  <c:v>39946</c:v>
                </c:pt>
                <c:pt idx="41">
                  <c:v>39952</c:v>
                </c:pt>
                <c:pt idx="42">
                  <c:v>39959</c:v>
                </c:pt>
                <c:pt idx="43">
                  <c:v>39966</c:v>
                </c:pt>
                <c:pt idx="44">
                  <c:v>39973</c:v>
                </c:pt>
                <c:pt idx="45">
                  <c:v>39980</c:v>
                </c:pt>
                <c:pt idx="46">
                  <c:v>39987</c:v>
                </c:pt>
                <c:pt idx="47">
                  <c:v>39994</c:v>
                </c:pt>
                <c:pt idx="48">
                  <c:v>40001</c:v>
                </c:pt>
                <c:pt idx="49">
                  <c:v>40008</c:v>
                </c:pt>
                <c:pt idx="50">
                  <c:v>40015</c:v>
                </c:pt>
                <c:pt idx="51">
                  <c:v>40022</c:v>
                </c:pt>
                <c:pt idx="52">
                  <c:v>40029</c:v>
                </c:pt>
                <c:pt idx="53">
                  <c:v>40036</c:v>
                </c:pt>
                <c:pt idx="54">
                  <c:v>40043</c:v>
                </c:pt>
                <c:pt idx="55">
                  <c:v>40050</c:v>
                </c:pt>
                <c:pt idx="56">
                  <c:v>40057</c:v>
                </c:pt>
                <c:pt idx="57">
                  <c:v>40064</c:v>
                </c:pt>
                <c:pt idx="58">
                  <c:v>40071</c:v>
                </c:pt>
                <c:pt idx="59">
                  <c:v>40078</c:v>
                </c:pt>
                <c:pt idx="60">
                  <c:v>40085</c:v>
                </c:pt>
                <c:pt idx="61">
                  <c:v>40092</c:v>
                </c:pt>
                <c:pt idx="62">
                  <c:v>40099</c:v>
                </c:pt>
                <c:pt idx="63">
                  <c:v>40106</c:v>
                </c:pt>
                <c:pt idx="64">
                  <c:v>40113</c:v>
                </c:pt>
                <c:pt idx="65">
                  <c:v>40120</c:v>
                </c:pt>
                <c:pt idx="66">
                  <c:v>40127</c:v>
                </c:pt>
                <c:pt idx="67">
                  <c:v>40134</c:v>
                </c:pt>
                <c:pt idx="68">
                  <c:v>40141</c:v>
                </c:pt>
                <c:pt idx="69">
                  <c:v>40148</c:v>
                </c:pt>
                <c:pt idx="70">
                  <c:v>40155</c:v>
                </c:pt>
                <c:pt idx="71">
                  <c:v>40162</c:v>
                </c:pt>
                <c:pt idx="72">
                  <c:v>40169</c:v>
                </c:pt>
                <c:pt idx="73">
                  <c:v>40176</c:v>
                </c:pt>
                <c:pt idx="74">
                  <c:v>40179</c:v>
                </c:pt>
                <c:pt idx="75">
                  <c:v>40190</c:v>
                </c:pt>
                <c:pt idx="76">
                  <c:v>40197</c:v>
                </c:pt>
                <c:pt idx="77">
                  <c:v>40204</c:v>
                </c:pt>
                <c:pt idx="78">
                  <c:v>40211</c:v>
                </c:pt>
                <c:pt idx="79">
                  <c:v>40218</c:v>
                </c:pt>
                <c:pt idx="80">
                  <c:v>40225</c:v>
                </c:pt>
                <c:pt idx="81">
                  <c:v>40228</c:v>
                </c:pt>
                <c:pt idx="82">
                  <c:v>40239</c:v>
                </c:pt>
                <c:pt idx="83">
                  <c:v>40243</c:v>
                </c:pt>
                <c:pt idx="84">
                  <c:v>40250</c:v>
                </c:pt>
                <c:pt idx="85">
                  <c:v>40260</c:v>
                </c:pt>
                <c:pt idx="86">
                  <c:v>40267</c:v>
                </c:pt>
                <c:pt idx="87">
                  <c:v>40274</c:v>
                </c:pt>
                <c:pt idx="88">
                  <c:v>40281</c:v>
                </c:pt>
                <c:pt idx="89">
                  <c:v>40288</c:v>
                </c:pt>
                <c:pt idx="90">
                  <c:v>40295</c:v>
                </c:pt>
                <c:pt idx="91">
                  <c:v>40299</c:v>
                </c:pt>
                <c:pt idx="92">
                  <c:v>40310</c:v>
                </c:pt>
                <c:pt idx="93">
                  <c:v>40316</c:v>
                </c:pt>
                <c:pt idx="94">
                  <c:v>40323</c:v>
                </c:pt>
                <c:pt idx="95">
                  <c:v>40330</c:v>
                </c:pt>
                <c:pt idx="96">
                  <c:v>40337</c:v>
                </c:pt>
                <c:pt idx="97">
                  <c:v>40341</c:v>
                </c:pt>
                <c:pt idx="98">
                  <c:v>40351</c:v>
                </c:pt>
                <c:pt idx="99">
                  <c:v>40358</c:v>
                </c:pt>
                <c:pt idx="100">
                  <c:v>40365</c:v>
                </c:pt>
                <c:pt idx="101">
                  <c:v>40372</c:v>
                </c:pt>
                <c:pt idx="102">
                  <c:v>40379</c:v>
                </c:pt>
                <c:pt idx="103">
                  <c:v>40386</c:v>
                </c:pt>
                <c:pt idx="104">
                  <c:v>40390</c:v>
                </c:pt>
                <c:pt idx="105">
                  <c:v>40399</c:v>
                </c:pt>
                <c:pt idx="106">
                  <c:v>40407</c:v>
                </c:pt>
                <c:pt idx="107">
                  <c:v>40414</c:v>
                </c:pt>
                <c:pt idx="108">
                  <c:v>40421</c:v>
                </c:pt>
                <c:pt idx="109">
                  <c:v>40428</c:v>
                </c:pt>
                <c:pt idx="110">
                  <c:v>40435</c:v>
                </c:pt>
                <c:pt idx="111">
                  <c:v>40442</c:v>
                </c:pt>
                <c:pt idx="112">
                  <c:v>40449</c:v>
                </c:pt>
                <c:pt idx="113">
                  <c:v>40456</c:v>
                </c:pt>
                <c:pt idx="114">
                  <c:v>40463</c:v>
                </c:pt>
                <c:pt idx="115">
                  <c:v>40470</c:v>
                </c:pt>
                <c:pt idx="116">
                  <c:v>40477</c:v>
                </c:pt>
                <c:pt idx="117">
                  <c:v>40484</c:v>
                </c:pt>
                <c:pt idx="118">
                  <c:v>40491</c:v>
                </c:pt>
                <c:pt idx="119">
                  <c:v>40498</c:v>
                </c:pt>
                <c:pt idx="120">
                  <c:v>40505</c:v>
                </c:pt>
                <c:pt idx="121">
                  <c:v>40512</c:v>
                </c:pt>
                <c:pt idx="122">
                  <c:v>40516</c:v>
                </c:pt>
                <c:pt idx="123">
                  <c:v>40526</c:v>
                </c:pt>
                <c:pt idx="124">
                  <c:v>40533</c:v>
                </c:pt>
                <c:pt idx="125">
                  <c:v>40537</c:v>
                </c:pt>
                <c:pt idx="126">
                  <c:v>40555</c:v>
                </c:pt>
                <c:pt idx="127">
                  <c:v>40561</c:v>
                </c:pt>
                <c:pt idx="128">
                  <c:v>40565</c:v>
                </c:pt>
                <c:pt idx="129">
                  <c:v>40575</c:v>
                </c:pt>
                <c:pt idx="130">
                  <c:v>40582</c:v>
                </c:pt>
                <c:pt idx="131">
                  <c:v>40589</c:v>
                </c:pt>
                <c:pt idx="132">
                  <c:v>40596</c:v>
                </c:pt>
                <c:pt idx="133">
                  <c:v>40603</c:v>
                </c:pt>
                <c:pt idx="134">
                  <c:v>40608</c:v>
                </c:pt>
                <c:pt idx="135">
                  <c:v>40613</c:v>
                </c:pt>
                <c:pt idx="136">
                  <c:v>40621</c:v>
                </c:pt>
                <c:pt idx="137">
                  <c:v>40631</c:v>
                </c:pt>
                <c:pt idx="138">
                  <c:v>40638</c:v>
                </c:pt>
                <c:pt idx="139">
                  <c:v>40642</c:v>
                </c:pt>
                <c:pt idx="140">
                  <c:v>40649</c:v>
                </c:pt>
                <c:pt idx="141">
                  <c:v>40659</c:v>
                </c:pt>
                <c:pt idx="142">
                  <c:v>40663</c:v>
                </c:pt>
                <c:pt idx="143">
                  <c:v>40674</c:v>
                </c:pt>
                <c:pt idx="144">
                  <c:v>40680</c:v>
                </c:pt>
                <c:pt idx="145">
                  <c:v>40687</c:v>
                </c:pt>
                <c:pt idx="146">
                  <c:v>40694</c:v>
                </c:pt>
                <c:pt idx="147">
                  <c:v>40698</c:v>
                </c:pt>
                <c:pt idx="148" formatCode="dd/mm/yy;@">
                  <c:v>40704</c:v>
                </c:pt>
                <c:pt idx="149" formatCode="dd/mm/yy;@">
                  <c:v>40711</c:v>
                </c:pt>
                <c:pt idx="150" formatCode="dd/mm/yy;@">
                  <c:v>40718</c:v>
                </c:pt>
                <c:pt idx="151" formatCode="dd/mm/yy;@">
                  <c:v>40729</c:v>
                </c:pt>
                <c:pt idx="152" formatCode="dd/mm/yy;@">
                  <c:v>40733</c:v>
                </c:pt>
                <c:pt idx="153" formatCode="dd/mm/yy;@">
                  <c:v>40743</c:v>
                </c:pt>
                <c:pt idx="154" formatCode="dd/mm/yy;@">
                  <c:v>40747</c:v>
                </c:pt>
                <c:pt idx="155" formatCode="dd/mm/yy;@">
                  <c:v>40754</c:v>
                </c:pt>
                <c:pt idx="156" formatCode="dd/mm/yy;@">
                  <c:v>40761</c:v>
                </c:pt>
                <c:pt idx="157" formatCode="dd/mm/yy;@">
                  <c:v>40768</c:v>
                </c:pt>
                <c:pt idx="158" formatCode="dd/mm/yy;@">
                  <c:v>40775</c:v>
                </c:pt>
                <c:pt idx="159" formatCode="dd/mm/yy;@">
                  <c:v>40782</c:v>
                </c:pt>
                <c:pt idx="160" formatCode="dd/mm/yy;@">
                  <c:v>40791</c:v>
                </c:pt>
                <c:pt idx="161" formatCode="dd/mm/yy;@">
                  <c:v>40799</c:v>
                </c:pt>
                <c:pt idx="162" formatCode="dd/mm/yy;@">
                  <c:v>40803</c:v>
                </c:pt>
                <c:pt idx="163" formatCode="dd/mm/yy;@">
                  <c:v>40810</c:v>
                </c:pt>
              </c:numCache>
            </c:numRef>
          </c:cat>
          <c:val>
            <c:numRef>
              <c:f>Sheet1!$B$2:$B$165</c:f>
              <c:numCache>
                <c:formatCode>General</c:formatCode>
                <c:ptCount val="164"/>
                <c:pt idx="0">
                  <c:v>23.36</c:v>
                </c:pt>
                <c:pt idx="1">
                  <c:v>23.4</c:v>
                </c:pt>
                <c:pt idx="2">
                  <c:v>24.6</c:v>
                </c:pt>
                <c:pt idx="3">
                  <c:v>24.49</c:v>
                </c:pt>
                <c:pt idx="4">
                  <c:v>24.439999999999987</c:v>
                </c:pt>
                <c:pt idx="5">
                  <c:v>24.67</c:v>
                </c:pt>
                <c:pt idx="6">
                  <c:v>25.259999999999987</c:v>
                </c:pt>
                <c:pt idx="7">
                  <c:v>25.39</c:v>
                </c:pt>
                <c:pt idx="8">
                  <c:v>25.27</c:v>
                </c:pt>
                <c:pt idx="9">
                  <c:v>25.25</c:v>
                </c:pt>
                <c:pt idx="10">
                  <c:v>26.18</c:v>
                </c:pt>
                <c:pt idx="11">
                  <c:v>26.110000000000031</c:v>
                </c:pt>
                <c:pt idx="12">
                  <c:v>26.06</c:v>
                </c:pt>
                <c:pt idx="13">
                  <c:v>27.35</c:v>
                </c:pt>
                <c:pt idx="14">
                  <c:v>27</c:v>
                </c:pt>
                <c:pt idx="15">
                  <c:v>26.959999999999987</c:v>
                </c:pt>
                <c:pt idx="16">
                  <c:v>27.439999999999987</c:v>
                </c:pt>
                <c:pt idx="17">
                  <c:v>27.66</c:v>
                </c:pt>
                <c:pt idx="18">
                  <c:v>27.939999999999987</c:v>
                </c:pt>
                <c:pt idx="19">
                  <c:v>28</c:v>
                </c:pt>
                <c:pt idx="20">
                  <c:v>27.82</c:v>
                </c:pt>
                <c:pt idx="21">
                  <c:v>28.27</c:v>
                </c:pt>
                <c:pt idx="22">
                  <c:v>29.23</c:v>
                </c:pt>
                <c:pt idx="23">
                  <c:v>32.910000000000004</c:v>
                </c:pt>
                <c:pt idx="24">
                  <c:v>32.9</c:v>
                </c:pt>
                <c:pt idx="25">
                  <c:v>36.18</c:v>
                </c:pt>
                <c:pt idx="26">
                  <c:v>36.130000000000003</c:v>
                </c:pt>
                <c:pt idx="27">
                  <c:v>34.78</c:v>
                </c:pt>
                <c:pt idx="28">
                  <c:v>36.08</c:v>
                </c:pt>
                <c:pt idx="29">
                  <c:v>36.160000000000011</c:v>
                </c:pt>
                <c:pt idx="30">
                  <c:v>35.74</c:v>
                </c:pt>
                <c:pt idx="31">
                  <c:v>35.294400000000003</c:v>
                </c:pt>
                <c:pt idx="32">
                  <c:v>34.838800000000006</c:v>
                </c:pt>
                <c:pt idx="33">
                  <c:v>33.423000000000002</c:v>
                </c:pt>
                <c:pt idx="34">
                  <c:v>34.013400000000004</c:v>
                </c:pt>
                <c:pt idx="35">
                  <c:v>33.174300000000002</c:v>
                </c:pt>
                <c:pt idx="36">
                  <c:v>33.4863</c:v>
                </c:pt>
                <c:pt idx="37">
                  <c:v>33.537100000000002</c:v>
                </c:pt>
                <c:pt idx="38">
                  <c:v>33.3904</c:v>
                </c:pt>
                <c:pt idx="39">
                  <c:v>32.967200000000005</c:v>
                </c:pt>
                <c:pt idx="40">
                  <c:v>32.281700000000001</c:v>
                </c:pt>
                <c:pt idx="41">
                  <c:v>32.291900000000012</c:v>
                </c:pt>
                <c:pt idx="42">
                  <c:v>31.051600000000001</c:v>
                </c:pt>
                <c:pt idx="43">
                  <c:v>30.7441</c:v>
                </c:pt>
                <c:pt idx="44">
                  <c:v>31.075099999999946</c:v>
                </c:pt>
                <c:pt idx="45">
                  <c:v>31.387499999999989</c:v>
                </c:pt>
                <c:pt idx="46">
                  <c:v>31.154100000000035</c:v>
                </c:pt>
                <c:pt idx="47">
                  <c:v>31.291</c:v>
                </c:pt>
                <c:pt idx="48">
                  <c:v>31.414300000000001</c:v>
                </c:pt>
                <c:pt idx="49">
                  <c:v>33.059699999999999</c:v>
                </c:pt>
                <c:pt idx="50">
                  <c:v>31.3733</c:v>
                </c:pt>
                <c:pt idx="51">
                  <c:v>30.745699999999889</c:v>
                </c:pt>
                <c:pt idx="52">
                  <c:v>31.153300000000005</c:v>
                </c:pt>
                <c:pt idx="53">
                  <c:v>31.650300000000001</c:v>
                </c:pt>
                <c:pt idx="54">
                  <c:v>32.287400000000005</c:v>
                </c:pt>
                <c:pt idx="55">
                  <c:v>31.554400000000001</c:v>
                </c:pt>
                <c:pt idx="56">
                  <c:v>31.839700000000001</c:v>
                </c:pt>
                <c:pt idx="57">
                  <c:v>31.4298</c:v>
                </c:pt>
                <c:pt idx="58">
                  <c:v>30.861699999999942</c:v>
                </c:pt>
                <c:pt idx="59">
                  <c:v>30.371099999999988</c:v>
                </c:pt>
                <c:pt idx="60">
                  <c:v>30.198499999999989</c:v>
                </c:pt>
                <c:pt idx="61">
                  <c:v>30.078499999999927</c:v>
                </c:pt>
                <c:pt idx="62">
                  <c:v>29.609000000000005</c:v>
                </c:pt>
                <c:pt idx="63">
                  <c:v>29.3553</c:v>
                </c:pt>
                <c:pt idx="64">
                  <c:v>28.940299999999919</c:v>
                </c:pt>
                <c:pt idx="65">
                  <c:v>29.194400000000005</c:v>
                </c:pt>
                <c:pt idx="66">
                  <c:v>28.849699999999938</c:v>
                </c:pt>
                <c:pt idx="67">
                  <c:v>28.670500000000001</c:v>
                </c:pt>
                <c:pt idx="68">
                  <c:v>28.798599999999919</c:v>
                </c:pt>
                <c:pt idx="69">
                  <c:v>29.068699999999911</c:v>
                </c:pt>
                <c:pt idx="70">
                  <c:v>29.522099999999927</c:v>
                </c:pt>
                <c:pt idx="71">
                  <c:v>30.05</c:v>
                </c:pt>
                <c:pt idx="72">
                  <c:v>30.552900000000001</c:v>
                </c:pt>
                <c:pt idx="73">
                  <c:v>29.595199999999931</c:v>
                </c:pt>
                <c:pt idx="74">
                  <c:v>30.185099999999931</c:v>
                </c:pt>
                <c:pt idx="75">
                  <c:v>29.428299999999918</c:v>
                </c:pt>
                <c:pt idx="76">
                  <c:v>29.596299999999989</c:v>
                </c:pt>
                <c:pt idx="77">
                  <c:v>30.0946</c:v>
                </c:pt>
                <c:pt idx="78">
                  <c:v>30.3996</c:v>
                </c:pt>
                <c:pt idx="79">
                  <c:v>30.515799999999938</c:v>
                </c:pt>
                <c:pt idx="80">
                  <c:v>30.220699999999919</c:v>
                </c:pt>
                <c:pt idx="81">
                  <c:v>30.113800000000069</c:v>
                </c:pt>
                <c:pt idx="82">
                  <c:v>29.93</c:v>
                </c:pt>
                <c:pt idx="83">
                  <c:v>29.836600000000001</c:v>
                </c:pt>
                <c:pt idx="84">
                  <c:v>29.389699999999927</c:v>
                </c:pt>
                <c:pt idx="85">
                  <c:v>29.338899999999999</c:v>
                </c:pt>
                <c:pt idx="86">
                  <c:v>29.630900000000061</c:v>
                </c:pt>
                <c:pt idx="87">
                  <c:v>29.209700000000002</c:v>
                </c:pt>
                <c:pt idx="88">
                  <c:v>28.942799999999878</c:v>
                </c:pt>
                <c:pt idx="89">
                  <c:v>29.196899999999999</c:v>
                </c:pt>
                <c:pt idx="90">
                  <c:v>29.088199999999922</c:v>
                </c:pt>
                <c:pt idx="91">
                  <c:v>29.153700000000001</c:v>
                </c:pt>
                <c:pt idx="92">
                  <c:v>30.360900000000001</c:v>
                </c:pt>
                <c:pt idx="93">
                  <c:v>30.698599999999942</c:v>
                </c:pt>
                <c:pt idx="94">
                  <c:v>30.875399999999946</c:v>
                </c:pt>
                <c:pt idx="95">
                  <c:v>30.74</c:v>
                </c:pt>
                <c:pt idx="96">
                  <c:v>31.779800000000005</c:v>
                </c:pt>
                <c:pt idx="97">
                  <c:v>31.447099999999942</c:v>
                </c:pt>
                <c:pt idx="98">
                  <c:v>30.726699999999919</c:v>
                </c:pt>
                <c:pt idx="99">
                  <c:v>30.983299999999911</c:v>
                </c:pt>
                <c:pt idx="100">
                  <c:v>31.112400000000001</c:v>
                </c:pt>
                <c:pt idx="101">
                  <c:v>30.882299999999919</c:v>
                </c:pt>
                <c:pt idx="102">
                  <c:v>30.573899999999988</c:v>
                </c:pt>
                <c:pt idx="103">
                  <c:v>30.300599999999989</c:v>
                </c:pt>
                <c:pt idx="104">
                  <c:v>30.186900000000001</c:v>
                </c:pt>
                <c:pt idx="105">
                  <c:v>29.8186</c:v>
                </c:pt>
                <c:pt idx="106">
                  <c:v>30.519900000000035</c:v>
                </c:pt>
                <c:pt idx="107">
                  <c:v>30.6051</c:v>
                </c:pt>
                <c:pt idx="108">
                  <c:v>30.664000000000001</c:v>
                </c:pt>
                <c:pt idx="109">
                  <c:v>30.577100000000005</c:v>
                </c:pt>
                <c:pt idx="110">
                  <c:v>30.6831</c:v>
                </c:pt>
                <c:pt idx="111">
                  <c:v>30.980899999999931</c:v>
                </c:pt>
                <c:pt idx="112">
                  <c:v>30.61190000000008</c:v>
                </c:pt>
                <c:pt idx="113">
                  <c:v>30.495999999999938</c:v>
                </c:pt>
                <c:pt idx="114">
                  <c:v>29.831700000000001</c:v>
                </c:pt>
                <c:pt idx="115">
                  <c:v>30.523700000000002</c:v>
                </c:pt>
                <c:pt idx="116">
                  <c:v>30.2258</c:v>
                </c:pt>
                <c:pt idx="117">
                  <c:v>30.773800000000001</c:v>
                </c:pt>
                <c:pt idx="118">
                  <c:v>30.802900000000001</c:v>
                </c:pt>
                <c:pt idx="119">
                  <c:v>30.863199999999946</c:v>
                </c:pt>
                <c:pt idx="120">
                  <c:v>30.994999999999987</c:v>
                </c:pt>
                <c:pt idx="121">
                  <c:v>31.306100000000001</c:v>
                </c:pt>
                <c:pt idx="122">
                  <c:v>31.264099999999946</c:v>
                </c:pt>
                <c:pt idx="123">
                  <c:v>30.900599999999919</c:v>
                </c:pt>
                <c:pt idx="124">
                  <c:v>30.7746</c:v>
                </c:pt>
                <c:pt idx="125">
                  <c:v>30.577800000000035</c:v>
                </c:pt>
                <c:pt idx="126">
                  <c:v>30.6252</c:v>
                </c:pt>
                <c:pt idx="127">
                  <c:v>30.0534</c:v>
                </c:pt>
                <c:pt idx="128">
                  <c:v>30.010899999999999</c:v>
                </c:pt>
                <c:pt idx="129">
                  <c:v>29.801800000000053</c:v>
                </c:pt>
                <c:pt idx="130">
                  <c:v>29.3689</c:v>
                </c:pt>
                <c:pt idx="131">
                  <c:v>29.258299999999931</c:v>
                </c:pt>
                <c:pt idx="132">
                  <c:v>29.154900000000069</c:v>
                </c:pt>
                <c:pt idx="133">
                  <c:v>28.902799999999889</c:v>
                </c:pt>
                <c:pt idx="134">
                  <c:v>28.171700000000001</c:v>
                </c:pt>
                <c:pt idx="135">
                  <c:v>28.631699999999999</c:v>
                </c:pt>
                <c:pt idx="136">
                  <c:v>28.476299999999931</c:v>
                </c:pt>
                <c:pt idx="137">
                  <c:v>28.411000000000001</c:v>
                </c:pt>
                <c:pt idx="138">
                  <c:v>28.227699999999938</c:v>
                </c:pt>
                <c:pt idx="139">
                  <c:v>28.121099999999988</c:v>
                </c:pt>
                <c:pt idx="140">
                  <c:v>28.2212</c:v>
                </c:pt>
                <c:pt idx="141">
                  <c:v>27.992399999999911</c:v>
                </c:pt>
                <c:pt idx="142">
                  <c:v>27.502199999999931</c:v>
                </c:pt>
                <c:pt idx="143">
                  <c:v>27.8645</c:v>
                </c:pt>
                <c:pt idx="144">
                  <c:v>28.122</c:v>
                </c:pt>
                <c:pt idx="145">
                  <c:v>28.341799999999989</c:v>
                </c:pt>
                <c:pt idx="146">
                  <c:v>28.068499999999915</c:v>
                </c:pt>
                <c:pt idx="147">
                  <c:v>27.8751</c:v>
                </c:pt>
                <c:pt idx="148">
                  <c:v>27.8994</c:v>
                </c:pt>
                <c:pt idx="149">
                  <c:v>28.177800000000069</c:v>
                </c:pt>
                <c:pt idx="150">
                  <c:v>28.165500000000002</c:v>
                </c:pt>
                <c:pt idx="151">
                  <c:v>27.803699999999989</c:v>
                </c:pt>
                <c:pt idx="152">
                  <c:v>27.888000000000002</c:v>
                </c:pt>
                <c:pt idx="153">
                  <c:v>28.177499999999988</c:v>
                </c:pt>
                <c:pt idx="154">
                  <c:v>27.716899999999999</c:v>
                </c:pt>
                <c:pt idx="155">
                  <c:v>27.679600000000001</c:v>
                </c:pt>
                <c:pt idx="156">
                  <c:v>28.338200000000001</c:v>
                </c:pt>
                <c:pt idx="157">
                  <c:v>29.445199999999911</c:v>
                </c:pt>
                <c:pt idx="158">
                  <c:v>29.270900000000001</c:v>
                </c:pt>
                <c:pt idx="159">
                  <c:v>28.871700000000001</c:v>
                </c:pt>
                <c:pt idx="160">
                  <c:v>29.060399999999927</c:v>
                </c:pt>
                <c:pt idx="161">
                  <c:v>30.3034</c:v>
                </c:pt>
                <c:pt idx="162">
                  <c:v>30.532800000000005</c:v>
                </c:pt>
                <c:pt idx="163">
                  <c:v>32.108300000000106</c:v>
                </c:pt>
              </c:numCache>
            </c:numRef>
          </c:val>
          <c:smooth val="1"/>
        </c:ser>
        <c:marker val="1"/>
        <c:axId val="117243264"/>
        <c:axId val="117249152"/>
      </c:lineChart>
      <c:lineChart>
        <c:grouping val="standard"/>
        <c:ser>
          <c:idx val="2"/>
          <c:order val="1"/>
          <c:tx>
            <c:strRef>
              <c:f>Sheet1!$C$1</c:f>
              <c:strCache>
                <c:ptCount val="1"/>
                <c:pt idx="0">
                  <c:v>Euro</c:v>
                </c:pt>
              </c:strCache>
            </c:strRef>
          </c:tx>
          <c:spPr>
            <a:ln w="37982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Sheet1!$A$2:$A$165</c:f>
              <c:numCache>
                <c:formatCode>dd/mm/yyyy</c:formatCode>
                <c:ptCount val="164"/>
                <c:pt idx="0">
                  <c:v>39651</c:v>
                </c:pt>
                <c:pt idx="1">
                  <c:v>39658</c:v>
                </c:pt>
                <c:pt idx="2">
                  <c:v>39665</c:v>
                </c:pt>
                <c:pt idx="3">
                  <c:v>39672</c:v>
                </c:pt>
                <c:pt idx="4">
                  <c:v>39679</c:v>
                </c:pt>
                <c:pt idx="5">
                  <c:v>39686</c:v>
                </c:pt>
                <c:pt idx="6">
                  <c:v>39693</c:v>
                </c:pt>
                <c:pt idx="7">
                  <c:v>39700</c:v>
                </c:pt>
                <c:pt idx="8">
                  <c:v>39707</c:v>
                </c:pt>
                <c:pt idx="9">
                  <c:v>39714</c:v>
                </c:pt>
                <c:pt idx="10">
                  <c:v>39721</c:v>
                </c:pt>
                <c:pt idx="11">
                  <c:v>39728</c:v>
                </c:pt>
                <c:pt idx="12">
                  <c:v>39735</c:v>
                </c:pt>
                <c:pt idx="13">
                  <c:v>39742</c:v>
                </c:pt>
                <c:pt idx="14">
                  <c:v>39749</c:v>
                </c:pt>
                <c:pt idx="15">
                  <c:v>39763</c:v>
                </c:pt>
                <c:pt idx="16">
                  <c:v>39770</c:v>
                </c:pt>
                <c:pt idx="17">
                  <c:v>39777</c:v>
                </c:pt>
                <c:pt idx="18">
                  <c:v>39784</c:v>
                </c:pt>
                <c:pt idx="19">
                  <c:v>39791</c:v>
                </c:pt>
                <c:pt idx="20">
                  <c:v>39798</c:v>
                </c:pt>
                <c:pt idx="21">
                  <c:v>39805</c:v>
                </c:pt>
                <c:pt idx="22">
                  <c:v>39812</c:v>
                </c:pt>
                <c:pt idx="23">
                  <c:v>39826</c:v>
                </c:pt>
                <c:pt idx="24">
                  <c:v>39833</c:v>
                </c:pt>
                <c:pt idx="25">
                  <c:v>39840</c:v>
                </c:pt>
                <c:pt idx="26">
                  <c:v>39847</c:v>
                </c:pt>
                <c:pt idx="27">
                  <c:v>39854</c:v>
                </c:pt>
                <c:pt idx="28">
                  <c:v>39861</c:v>
                </c:pt>
                <c:pt idx="29">
                  <c:v>39875</c:v>
                </c:pt>
                <c:pt idx="30">
                  <c:v>39879</c:v>
                </c:pt>
                <c:pt idx="31">
                  <c:v>39885</c:v>
                </c:pt>
                <c:pt idx="32">
                  <c:v>39889</c:v>
                </c:pt>
                <c:pt idx="33">
                  <c:v>39896</c:v>
                </c:pt>
                <c:pt idx="34">
                  <c:v>39903</c:v>
                </c:pt>
                <c:pt idx="35">
                  <c:v>39910</c:v>
                </c:pt>
                <c:pt idx="36">
                  <c:v>39917</c:v>
                </c:pt>
                <c:pt idx="37">
                  <c:v>39924</c:v>
                </c:pt>
                <c:pt idx="38">
                  <c:v>39931</c:v>
                </c:pt>
                <c:pt idx="39">
                  <c:v>39938</c:v>
                </c:pt>
                <c:pt idx="40">
                  <c:v>39946</c:v>
                </c:pt>
                <c:pt idx="41">
                  <c:v>39952</c:v>
                </c:pt>
                <c:pt idx="42">
                  <c:v>39959</c:v>
                </c:pt>
                <c:pt idx="43">
                  <c:v>39966</c:v>
                </c:pt>
                <c:pt idx="44">
                  <c:v>39973</c:v>
                </c:pt>
                <c:pt idx="45">
                  <c:v>39980</c:v>
                </c:pt>
                <c:pt idx="46">
                  <c:v>39987</c:v>
                </c:pt>
                <c:pt idx="47">
                  <c:v>39994</c:v>
                </c:pt>
                <c:pt idx="48">
                  <c:v>40001</c:v>
                </c:pt>
                <c:pt idx="49">
                  <c:v>40008</c:v>
                </c:pt>
                <c:pt idx="50">
                  <c:v>40015</c:v>
                </c:pt>
                <c:pt idx="51">
                  <c:v>40022</c:v>
                </c:pt>
                <c:pt idx="52">
                  <c:v>40029</c:v>
                </c:pt>
                <c:pt idx="53">
                  <c:v>40036</c:v>
                </c:pt>
                <c:pt idx="54">
                  <c:v>40043</c:v>
                </c:pt>
                <c:pt idx="55">
                  <c:v>40050</c:v>
                </c:pt>
                <c:pt idx="56">
                  <c:v>40057</c:v>
                </c:pt>
                <c:pt idx="57">
                  <c:v>40064</c:v>
                </c:pt>
                <c:pt idx="58">
                  <c:v>40071</c:v>
                </c:pt>
                <c:pt idx="59">
                  <c:v>40078</c:v>
                </c:pt>
                <c:pt idx="60">
                  <c:v>40085</c:v>
                </c:pt>
                <c:pt idx="61">
                  <c:v>40092</c:v>
                </c:pt>
                <c:pt idx="62">
                  <c:v>40099</c:v>
                </c:pt>
                <c:pt idx="63">
                  <c:v>40106</c:v>
                </c:pt>
                <c:pt idx="64">
                  <c:v>40113</c:v>
                </c:pt>
                <c:pt idx="65">
                  <c:v>40120</c:v>
                </c:pt>
                <c:pt idx="66">
                  <c:v>40127</c:v>
                </c:pt>
                <c:pt idx="67">
                  <c:v>40134</c:v>
                </c:pt>
                <c:pt idx="68">
                  <c:v>40141</c:v>
                </c:pt>
                <c:pt idx="69">
                  <c:v>40148</c:v>
                </c:pt>
                <c:pt idx="70">
                  <c:v>40155</c:v>
                </c:pt>
                <c:pt idx="71">
                  <c:v>40162</c:v>
                </c:pt>
                <c:pt idx="72">
                  <c:v>40169</c:v>
                </c:pt>
                <c:pt idx="73">
                  <c:v>40176</c:v>
                </c:pt>
                <c:pt idx="74">
                  <c:v>40179</c:v>
                </c:pt>
                <c:pt idx="75">
                  <c:v>40190</c:v>
                </c:pt>
                <c:pt idx="76">
                  <c:v>40197</c:v>
                </c:pt>
                <c:pt idx="77">
                  <c:v>40204</c:v>
                </c:pt>
                <c:pt idx="78">
                  <c:v>40211</c:v>
                </c:pt>
                <c:pt idx="79">
                  <c:v>40218</c:v>
                </c:pt>
                <c:pt idx="80">
                  <c:v>40225</c:v>
                </c:pt>
                <c:pt idx="81">
                  <c:v>40228</c:v>
                </c:pt>
                <c:pt idx="82">
                  <c:v>40239</c:v>
                </c:pt>
                <c:pt idx="83">
                  <c:v>40243</c:v>
                </c:pt>
                <c:pt idx="84">
                  <c:v>40250</c:v>
                </c:pt>
                <c:pt idx="85">
                  <c:v>40260</c:v>
                </c:pt>
                <c:pt idx="86">
                  <c:v>40267</c:v>
                </c:pt>
                <c:pt idx="87">
                  <c:v>40274</c:v>
                </c:pt>
                <c:pt idx="88">
                  <c:v>40281</c:v>
                </c:pt>
                <c:pt idx="89">
                  <c:v>40288</c:v>
                </c:pt>
                <c:pt idx="90">
                  <c:v>40295</c:v>
                </c:pt>
                <c:pt idx="91">
                  <c:v>40299</c:v>
                </c:pt>
                <c:pt idx="92">
                  <c:v>40310</c:v>
                </c:pt>
                <c:pt idx="93">
                  <c:v>40316</c:v>
                </c:pt>
                <c:pt idx="94">
                  <c:v>40323</c:v>
                </c:pt>
                <c:pt idx="95">
                  <c:v>40330</c:v>
                </c:pt>
                <c:pt idx="96">
                  <c:v>40337</c:v>
                </c:pt>
                <c:pt idx="97">
                  <c:v>40341</c:v>
                </c:pt>
                <c:pt idx="98">
                  <c:v>40351</c:v>
                </c:pt>
                <c:pt idx="99">
                  <c:v>40358</c:v>
                </c:pt>
                <c:pt idx="100">
                  <c:v>40365</c:v>
                </c:pt>
                <c:pt idx="101">
                  <c:v>40372</c:v>
                </c:pt>
                <c:pt idx="102">
                  <c:v>40379</c:v>
                </c:pt>
                <c:pt idx="103">
                  <c:v>40386</c:v>
                </c:pt>
                <c:pt idx="104">
                  <c:v>40390</c:v>
                </c:pt>
                <c:pt idx="105">
                  <c:v>40399</c:v>
                </c:pt>
                <c:pt idx="106">
                  <c:v>40407</c:v>
                </c:pt>
                <c:pt idx="107">
                  <c:v>40414</c:v>
                </c:pt>
                <c:pt idx="108">
                  <c:v>40421</c:v>
                </c:pt>
                <c:pt idx="109">
                  <c:v>40428</c:v>
                </c:pt>
                <c:pt idx="110">
                  <c:v>40435</c:v>
                </c:pt>
                <c:pt idx="111">
                  <c:v>40442</c:v>
                </c:pt>
                <c:pt idx="112">
                  <c:v>40449</c:v>
                </c:pt>
                <c:pt idx="113">
                  <c:v>40456</c:v>
                </c:pt>
                <c:pt idx="114">
                  <c:v>40463</c:v>
                </c:pt>
                <c:pt idx="115">
                  <c:v>40470</c:v>
                </c:pt>
                <c:pt idx="116">
                  <c:v>40477</c:v>
                </c:pt>
                <c:pt idx="117">
                  <c:v>40484</c:v>
                </c:pt>
                <c:pt idx="118">
                  <c:v>40491</c:v>
                </c:pt>
                <c:pt idx="119">
                  <c:v>40498</c:v>
                </c:pt>
                <c:pt idx="120">
                  <c:v>40505</c:v>
                </c:pt>
                <c:pt idx="121">
                  <c:v>40512</c:v>
                </c:pt>
                <c:pt idx="122">
                  <c:v>40516</c:v>
                </c:pt>
                <c:pt idx="123">
                  <c:v>40526</c:v>
                </c:pt>
                <c:pt idx="124">
                  <c:v>40533</c:v>
                </c:pt>
                <c:pt idx="125">
                  <c:v>40537</c:v>
                </c:pt>
                <c:pt idx="126">
                  <c:v>40555</c:v>
                </c:pt>
                <c:pt idx="127">
                  <c:v>40561</c:v>
                </c:pt>
                <c:pt idx="128">
                  <c:v>40565</c:v>
                </c:pt>
                <c:pt idx="129">
                  <c:v>40575</c:v>
                </c:pt>
                <c:pt idx="130">
                  <c:v>40582</c:v>
                </c:pt>
                <c:pt idx="131">
                  <c:v>40589</c:v>
                </c:pt>
                <c:pt idx="132">
                  <c:v>40596</c:v>
                </c:pt>
                <c:pt idx="133">
                  <c:v>40603</c:v>
                </c:pt>
                <c:pt idx="134">
                  <c:v>40608</c:v>
                </c:pt>
                <c:pt idx="135">
                  <c:v>40613</c:v>
                </c:pt>
                <c:pt idx="136">
                  <c:v>40621</c:v>
                </c:pt>
                <c:pt idx="137">
                  <c:v>40631</c:v>
                </c:pt>
                <c:pt idx="138">
                  <c:v>40638</c:v>
                </c:pt>
                <c:pt idx="139">
                  <c:v>40642</c:v>
                </c:pt>
                <c:pt idx="140">
                  <c:v>40649</c:v>
                </c:pt>
                <c:pt idx="141">
                  <c:v>40659</c:v>
                </c:pt>
                <c:pt idx="142">
                  <c:v>40663</c:v>
                </c:pt>
                <c:pt idx="143">
                  <c:v>40674</c:v>
                </c:pt>
                <c:pt idx="144">
                  <c:v>40680</c:v>
                </c:pt>
                <c:pt idx="145">
                  <c:v>40687</c:v>
                </c:pt>
                <c:pt idx="146">
                  <c:v>40694</c:v>
                </c:pt>
                <c:pt idx="147">
                  <c:v>40698</c:v>
                </c:pt>
                <c:pt idx="148" formatCode="dd/mm/yy;@">
                  <c:v>40704</c:v>
                </c:pt>
                <c:pt idx="149" formatCode="dd/mm/yy;@">
                  <c:v>40711</c:v>
                </c:pt>
                <c:pt idx="150" formatCode="dd/mm/yy;@">
                  <c:v>40718</c:v>
                </c:pt>
                <c:pt idx="151" formatCode="dd/mm/yy;@">
                  <c:v>40729</c:v>
                </c:pt>
                <c:pt idx="152" formatCode="dd/mm/yy;@">
                  <c:v>40733</c:v>
                </c:pt>
                <c:pt idx="153" formatCode="dd/mm/yy;@">
                  <c:v>40743</c:v>
                </c:pt>
                <c:pt idx="154" formatCode="dd/mm/yy;@">
                  <c:v>40747</c:v>
                </c:pt>
                <c:pt idx="155" formatCode="dd/mm/yy;@">
                  <c:v>40754</c:v>
                </c:pt>
                <c:pt idx="156" formatCode="dd/mm/yy;@">
                  <c:v>40761</c:v>
                </c:pt>
                <c:pt idx="157" formatCode="dd/mm/yy;@">
                  <c:v>40768</c:v>
                </c:pt>
                <c:pt idx="158" formatCode="dd/mm/yy;@">
                  <c:v>40775</c:v>
                </c:pt>
                <c:pt idx="159" formatCode="dd/mm/yy;@">
                  <c:v>40782</c:v>
                </c:pt>
                <c:pt idx="160" formatCode="dd/mm/yy;@">
                  <c:v>40791</c:v>
                </c:pt>
                <c:pt idx="161" formatCode="dd/mm/yy;@">
                  <c:v>40799</c:v>
                </c:pt>
                <c:pt idx="162" formatCode="dd/mm/yy;@">
                  <c:v>40803</c:v>
                </c:pt>
                <c:pt idx="163" formatCode="dd/mm/yy;@">
                  <c:v>40810</c:v>
                </c:pt>
              </c:numCache>
            </c:numRef>
          </c:cat>
          <c:val>
            <c:numRef>
              <c:f>Sheet1!$C$2:$C$165</c:f>
              <c:numCache>
                <c:formatCode>General</c:formatCode>
                <c:ptCount val="164"/>
                <c:pt idx="0">
                  <c:v>36.814199999999992</c:v>
                </c:pt>
                <c:pt idx="1">
                  <c:v>36.6768</c:v>
                </c:pt>
                <c:pt idx="2">
                  <c:v>36.458600000000004</c:v>
                </c:pt>
                <c:pt idx="3">
                  <c:v>36.780800000000006</c:v>
                </c:pt>
                <c:pt idx="4">
                  <c:v>36.120000000000012</c:v>
                </c:pt>
                <c:pt idx="5">
                  <c:v>36.008300000000013</c:v>
                </c:pt>
                <c:pt idx="6">
                  <c:v>36.1248</c:v>
                </c:pt>
                <c:pt idx="7">
                  <c:v>36.267000000000003</c:v>
                </c:pt>
                <c:pt idx="8">
                  <c:v>36.429900000000011</c:v>
                </c:pt>
                <c:pt idx="9">
                  <c:v>36.627400000000002</c:v>
                </c:pt>
                <c:pt idx="10">
                  <c:v>36.370000000000005</c:v>
                </c:pt>
                <c:pt idx="11">
                  <c:v>35.547599999999996</c:v>
                </c:pt>
                <c:pt idx="12">
                  <c:v>35.605100000000107</c:v>
                </c:pt>
                <c:pt idx="13">
                  <c:v>35.173100000000012</c:v>
                </c:pt>
                <c:pt idx="14">
                  <c:v>34.084399999999995</c:v>
                </c:pt>
                <c:pt idx="15">
                  <c:v>34.567700000000002</c:v>
                </c:pt>
                <c:pt idx="16">
                  <c:v>34.576600000000006</c:v>
                </c:pt>
                <c:pt idx="17">
                  <c:v>34.914099999999998</c:v>
                </c:pt>
                <c:pt idx="18">
                  <c:v>35.409500000000001</c:v>
                </c:pt>
                <c:pt idx="19">
                  <c:v>36.0107</c:v>
                </c:pt>
                <c:pt idx="20">
                  <c:v>37.429200000000002</c:v>
                </c:pt>
                <c:pt idx="21">
                  <c:v>39.725300000000168</c:v>
                </c:pt>
                <c:pt idx="22">
                  <c:v>41.629400000000011</c:v>
                </c:pt>
                <c:pt idx="23">
                  <c:v>41.528200000000012</c:v>
                </c:pt>
                <c:pt idx="24">
                  <c:v>43.781500000000001</c:v>
                </c:pt>
                <c:pt idx="25">
                  <c:v>42.4861</c:v>
                </c:pt>
                <c:pt idx="26">
                  <c:v>46.045700000000011</c:v>
                </c:pt>
                <c:pt idx="27">
                  <c:v>46.595100000000123</c:v>
                </c:pt>
                <c:pt idx="28">
                  <c:v>44.347599999999993</c:v>
                </c:pt>
                <c:pt idx="29">
                  <c:v>45.368600000000001</c:v>
                </c:pt>
                <c:pt idx="30">
                  <c:v>45.067400000000006</c:v>
                </c:pt>
                <c:pt idx="31">
                  <c:v>45.520100000000063</c:v>
                </c:pt>
                <c:pt idx="32">
                  <c:v>45.189400000000006</c:v>
                </c:pt>
                <c:pt idx="33">
                  <c:v>45.632300000000107</c:v>
                </c:pt>
                <c:pt idx="34">
                  <c:v>44.941899999999997</c:v>
                </c:pt>
                <c:pt idx="35">
                  <c:v>44.941199999999995</c:v>
                </c:pt>
                <c:pt idx="36">
                  <c:v>44.198600000000013</c:v>
                </c:pt>
                <c:pt idx="37">
                  <c:v>43.561300000000003</c:v>
                </c:pt>
                <c:pt idx="38">
                  <c:v>43.878300000000003</c:v>
                </c:pt>
                <c:pt idx="39">
                  <c:v>43.9709</c:v>
                </c:pt>
                <c:pt idx="40">
                  <c:v>43.872700000000002</c:v>
                </c:pt>
                <c:pt idx="41">
                  <c:v>43.471399999999996</c:v>
                </c:pt>
                <c:pt idx="42">
                  <c:v>43.490900000000003</c:v>
                </c:pt>
                <c:pt idx="43">
                  <c:v>43.487499999999997</c:v>
                </c:pt>
                <c:pt idx="44">
                  <c:v>43.328000000000003</c:v>
                </c:pt>
                <c:pt idx="45">
                  <c:v>43.295800000000106</c:v>
                </c:pt>
                <c:pt idx="46">
                  <c:v>43.321600000000004</c:v>
                </c:pt>
                <c:pt idx="47">
                  <c:v>43.819099999999999</c:v>
                </c:pt>
                <c:pt idx="48">
                  <c:v>43.848100000000002</c:v>
                </c:pt>
                <c:pt idx="49">
                  <c:v>46.005900000000011</c:v>
                </c:pt>
                <c:pt idx="50">
                  <c:v>44.446600000000004</c:v>
                </c:pt>
                <c:pt idx="51">
                  <c:v>43.8249</c:v>
                </c:pt>
                <c:pt idx="52">
                  <c:v>44.464200000000005</c:v>
                </c:pt>
                <c:pt idx="53">
                  <c:v>44.949799999999996</c:v>
                </c:pt>
                <c:pt idx="54">
                  <c:v>45.635000000000012</c:v>
                </c:pt>
                <c:pt idx="55">
                  <c:v>45.151199999999996</c:v>
                </c:pt>
                <c:pt idx="56">
                  <c:v>45.432100000000013</c:v>
                </c:pt>
                <c:pt idx="57">
                  <c:v>45.0672</c:v>
                </c:pt>
                <c:pt idx="58">
                  <c:v>44.857499999999995</c:v>
                </c:pt>
                <c:pt idx="59">
                  <c:v>44.527100000000011</c:v>
                </c:pt>
                <c:pt idx="60">
                  <c:v>44.129100000000115</c:v>
                </c:pt>
                <c:pt idx="61">
                  <c:v>44.025900000000107</c:v>
                </c:pt>
                <c:pt idx="62">
                  <c:v>43.506900000000002</c:v>
                </c:pt>
                <c:pt idx="63">
                  <c:v>43.745300000000107</c:v>
                </c:pt>
                <c:pt idx="64">
                  <c:v>43.5002</c:v>
                </c:pt>
                <c:pt idx="65">
                  <c:v>43.058800000000005</c:v>
                </c:pt>
                <c:pt idx="66">
                  <c:v>43.147600000000004</c:v>
                </c:pt>
                <c:pt idx="67">
                  <c:v>42.954099999999997</c:v>
                </c:pt>
                <c:pt idx="68">
                  <c:v>43.085600000000007</c:v>
                </c:pt>
                <c:pt idx="69">
                  <c:v>43.765800000000013</c:v>
                </c:pt>
                <c:pt idx="70">
                  <c:v>43.890500000000003</c:v>
                </c:pt>
                <c:pt idx="71">
                  <c:v>44.080600000000004</c:v>
                </c:pt>
                <c:pt idx="72">
                  <c:v>43.785400000000003</c:v>
                </c:pt>
                <c:pt idx="73">
                  <c:v>42.563800000000001</c:v>
                </c:pt>
                <c:pt idx="74">
                  <c:v>43.460500000000003</c:v>
                </c:pt>
                <c:pt idx="75">
                  <c:v>42.668100000000138</c:v>
                </c:pt>
                <c:pt idx="76">
                  <c:v>42.565400000000011</c:v>
                </c:pt>
                <c:pt idx="77">
                  <c:v>42.580800000000004</c:v>
                </c:pt>
                <c:pt idx="78">
                  <c:v>42.219000000000001</c:v>
                </c:pt>
                <c:pt idx="79">
                  <c:v>41.693700000000106</c:v>
                </c:pt>
                <c:pt idx="80">
                  <c:v>41.109200000000001</c:v>
                </c:pt>
                <c:pt idx="81">
                  <c:v>40.8825</c:v>
                </c:pt>
                <c:pt idx="82">
                  <c:v>40.737700000000011</c:v>
                </c:pt>
                <c:pt idx="83">
                  <c:v>40.521100000000011</c:v>
                </c:pt>
                <c:pt idx="84">
                  <c:v>40.261000000000003</c:v>
                </c:pt>
                <c:pt idx="85">
                  <c:v>39.633900000000011</c:v>
                </c:pt>
                <c:pt idx="86">
                  <c:v>39.865400000000001</c:v>
                </c:pt>
                <c:pt idx="87">
                  <c:v>39.392200000000003</c:v>
                </c:pt>
                <c:pt idx="88">
                  <c:v>39.498200000000011</c:v>
                </c:pt>
                <c:pt idx="89">
                  <c:v>39.287300000000002</c:v>
                </c:pt>
                <c:pt idx="90">
                  <c:v>38.870599999999996</c:v>
                </c:pt>
                <c:pt idx="91">
                  <c:v>38.698600000000013</c:v>
                </c:pt>
                <c:pt idx="92">
                  <c:v>38.594800000000006</c:v>
                </c:pt>
                <c:pt idx="93">
                  <c:v>37.7562</c:v>
                </c:pt>
                <c:pt idx="94">
                  <c:v>38.615900000000003</c:v>
                </c:pt>
                <c:pt idx="95">
                  <c:v>37.813299999999998</c:v>
                </c:pt>
                <c:pt idx="96">
                  <c:v>37.916499999999999</c:v>
                </c:pt>
                <c:pt idx="97">
                  <c:v>38.098200000000013</c:v>
                </c:pt>
                <c:pt idx="98">
                  <c:v>38.267000000000003</c:v>
                </c:pt>
                <c:pt idx="99">
                  <c:v>38.313899999999997</c:v>
                </c:pt>
                <c:pt idx="100">
                  <c:v>39.030500000000011</c:v>
                </c:pt>
                <c:pt idx="101">
                  <c:v>38.871599999999994</c:v>
                </c:pt>
                <c:pt idx="102">
                  <c:v>39.4373</c:v>
                </c:pt>
                <c:pt idx="103">
                  <c:v>39.199900000000063</c:v>
                </c:pt>
                <c:pt idx="104">
                  <c:v>39.469900000000003</c:v>
                </c:pt>
                <c:pt idx="105">
                  <c:v>39.611000000000004</c:v>
                </c:pt>
                <c:pt idx="106">
                  <c:v>39.086800000000004</c:v>
                </c:pt>
                <c:pt idx="107">
                  <c:v>38.9131</c:v>
                </c:pt>
                <c:pt idx="108">
                  <c:v>39.029100000000106</c:v>
                </c:pt>
                <c:pt idx="109">
                  <c:v>39.472000000000001</c:v>
                </c:pt>
                <c:pt idx="110">
                  <c:v>39.323500000000003</c:v>
                </c:pt>
                <c:pt idx="111">
                  <c:v>40.541599999999995</c:v>
                </c:pt>
                <c:pt idx="112">
                  <c:v>41.222000000000122</c:v>
                </c:pt>
                <c:pt idx="113">
                  <c:v>41.974699999999999</c:v>
                </c:pt>
                <c:pt idx="114">
                  <c:v>41.660000000000011</c:v>
                </c:pt>
                <c:pt idx="115">
                  <c:v>42.357699999999994</c:v>
                </c:pt>
                <c:pt idx="116">
                  <c:v>42.497500000000002</c:v>
                </c:pt>
                <c:pt idx="117">
                  <c:v>42.984799999999993</c:v>
                </c:pt>
                <c:pt idx="118">
                  <c:v>42.985400000000006</c:v>
                </c:pt>
                <c:pt idx="119">
                  <c:v>42.171500000000002</c:v>
                </c:pt>
                <c:pt idx="120">
                  <c:v>42.636700000000012</c:v>
                </c:pt>
                <c:pt idx="121">
                  <c:v>41.568200000000012</c:v>
                </c:pt>
                <c:pt idx="122">
                  <c:v>41.337399999999995</c:v>
                </c:pt>
                <c:pt idx="123">
                  <c:v>40.804199999999994</c:v>
                </c:pt>
                <c:pt idx="124">
                  <c:v>40.505500000000012</c:v>
                </c:pt>
                <c:pt idx="125">
                  <c:v>40.154799999999994</c:v>
                </c:pt>
                <c:pt idx="126">
                  <c:v>39.607200000000006</c:v>
                </c:pt>
                <c:pt idx="127">
                  <c:v>39.968000000000011</c:v>
                </c:pt>
                <c:pt idx="128">
                  <c:v>40.5807</c:v>
                </c:pt>
                <c:pt idx="129">
                  <c:v>40.581099999999999</c:v>
                </c:pt>
                <c:pt idx="130">
                  <c:v>39.959299999999999</c:v>
                </c:pt>
                <c:pt idx="131">
                  <c:v>39.604000000000006</c:v>
                </c:pt>
                <c:pt idx="132">
                  <c:v>39.886799999999994</c:v>
                </c:pt>
                <c:pt idx="133">
                  <c:v>39.813599999999994</c:v>
                </c:pt>
                <c:pt idx="134">
                  <c:v>39.403800000000004</c:v>
                </c:pt>
                <c:pt idx="135">
                  <c:v>39.537500000000001</c:v>
                </c:pt>
                <c:pt idx="136">
                  <c:v>40.063300000000012</c:v>
                </c:pt>
                <c:pt idx="137">
                  <c:v>39.928800000000003</c:v>
                </c:pt>
                <c:pt idx="138">
                  <c:v>40.162400000000012</c:v>
                </c:pt>
                <c:pt idx="139">
                  <c:v>40.485900000000001</c:v>
                </c:pt>
                <c:pt idx="140">
                  <c:v>40.830400000000004</c:v>
                </c:pt>
                <c:pt idx="141">
                  <c:v>40.793300000000123</c:v>
                </c:pt>
                <c:pt idx="142">
                  <c:v>40.807799999999993</c:v>
                </c:pt>
                <c:pt idx="143">
                  <c:v>39.865700000000011</c:v>
                </c:pt>
                <c:pt idx="144">
                  <c:v>39.683</c:v>
                </c:pt>
                <c:pt idx="145">
                  <c:v>39.811699999999995</c:v>
                </c:pt>
                <c:pt idx="146">
                  <c:v>40.059400000000004</c:v>
                </c:pt>
                <c:pt idx="147">
                  <c:v>40.343599999999995</c:v>
                </c:pt>
                <c:pt idx="148">
                  <c:v>40.282500000000013</c:v>
                </c:pt>
                <c:pt idx="149">
                  <c:v>39.891300000000001</c:v>
                </c:pt>
                <c:pt idx="150">
                  <c:v>40.118900000000011</c:v>
                </c:pt>
                <c:pt idx="151">
                  <c:v>40.415500000000002</c:v>
                </c:pt>
                <c:pt idx="152">
                  <c:v>40.019300000000001</c:v>
                </c:pt>
                <c:pt idx="153">
                  <c:v>39.589400000000005</c:v>
                </c:pt>
                <c:pt idx="154">
                  <c:v>39.948400000000007</c:v>
                </c:pt>
                <c:pt idx="155">
                  <c:v>39.5182</c:v>
                </c:pt>
                <c:pt idx="156">
                  <c:v>39.962500000000013</c:v>
                </c:pt>
                <c:pt idx="157">
                  <c:v>41.776800000000001</c:v>
                </c:pt>
                <c:pt idx="158">
                  <c:v>41.874899999999997</c:v>
                </c:pt>
                <c:pt idx="159">
                  <c:v>41.670500000000011</c:v>
                </c:pt>
                <c:pt idx="160">
                  <c:v>41.376200000000004</c:v>
                </c:pt>
                <c:pt idx="161">
                  <c:v>41.0914</c:v>
                </c:pt>
                <c:pt idx="162">
                  <c:v>42.248200000000011</c:v>
                </c:pt>
                <c:pt idx="163">
                  <c:v>43.365500000000011</c:v>
                </c:pt>
              </c:numCache>
            </c:numRef>
          </c:val>
        </c:ser>
        <c:marker val="1"/>
        <c:axId val="117250688"/>
        <c:axId val="117252480"/>
      </c:lineChart>
      <c:dateAx>
        <c:axId val="117243264"/>
        <c:scaling>
          <c:orientation val="minMax"/>
        </c:scaling>
        <c:axPos val="b"/>
        <c:majorGridlines>
          <c:spPr>
            <a:ln w="3165">
              <a:solidFill>
                <a:srgbClr val="969696"/>
              </a:solidFill>
              <a:prstDash val="solid"/>
            </a:ln>
          </c:spPr>
        </c:majorGridlines>
        <c:numFmt formatCode="[$-409]mmm\-yy;@" sourceLinked="0"/>
        <c:tickLblPos val="nextTo"/>
        <c:spPr>
          <a:ln w="316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17249152"/>
        <c:crossesAt val="0"/>
        <c:auto val="1"/>
        <c:lblOffset val="100"/>
        <c:baseTimeUnit val="days"/>
        <c:majorUnit val="2"/>
        <c:majorTimeUnit val="months"/>
        <c:minorUnit val="2"/>
        <c:minorTimeUnit val="months"/>
      </c:dateAx>
      <c:valAx>
        <c:axId val="117249152"/>
        <c:scaling>
          <c:orientation val="minMax"/>
          <c:max val="47"/>
          <c:min val="22"/>
        </c:scaling>
        <c:axPos val="l"/>
        <c:majorGridlines>
          <c:spPr>
            <a:ln w="3165">
              <a:solidFill>
                <a:srgbClr val="969696"/>
              </a:solidFill>
              <a:prstDash val="solid"/>
            </a:ln>
          </c:spPr>
        </c:majorGridlines>
        <c:numFmt formatCode="General" sourceLinked="1"/>
        <c:tickLblPos val="nextTo"/>
        <c:spPr>
          <a:ln w="31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7243264"/>
        <c:crossesAt val="1"/>
        <c:crossBetween val="midCat"/>
        <c:majorUnit val="2"/>
        <c:minorUnit val="1"/>
      </c:valAx>
      <c:dateAx>
        <c:axId val="117250688"/>
        <c:scaling>
          <c:orientation val="minMax"/>
        </c:scaling>
        <c:delete val="1"/>
        <c:axPos val="b"/>
        <c:numFmt formatCode="dd/mm/yyyy" sourceLinked="1"/>
        <c:tickLblPos val="none"/>
        <c:crossAx val="117252480"/>
        <c:crosses val="autoZero"/>
        <c:auto val="1"/>
        <c:lblOffset val="100"/>
        <c:baseTimeUnit val="days"/>
      </c:dateAx>
      <c:valAx>
        <c:axId val="117252480"/>
        <c:scaling>
          <c:orientation val="minMax"/>
          <c:max val="47"/>
          <c:min val="22"/>
        </c:scaling>
        <c:axPos val="r"/>
        <c:numFmt formatCode="General" sourceLinked="1"/>
        <c:majorTickMark val="cross"/>
        <c:tickLblPos val="nextTo"/>
        <c:spPr>
          <a:ln w="316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17250688"/>
        <c:crosses val="max"/>
        <c:crossBetween val="midCat"/>
        <c:majorUnit val="2"/>
      </c:valAx>
      <c:spPr>
        <a:noFill/>
        <a:ln w="12661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4602187602088883"/>
          <c:y val="0.68452261224361965"/>
          <c:w val="0.34505494505499068"/>
          <c:h val="7.9508953785840053E-2"/>
        </c:manualLayout>
      </c:layout>
      <c:spPr>
        <a:solidFill>
          <a:srgbClr val="FFFFFF"/>
        </a:solidFill>
        <a:ln w="3165">
          <a:solidFill>
            <a:srgbClr val="000000"/>
          </a:solidFill>
          <a:prstDash val="solid"/>
        </a:ln>
      </c:spPr>
    </c:legend>
    <c:plotVisOnly val="1"/>
    <c:dispBlanksAs val="gap"/>
  </c:chart>
  <c:spPr>
    <a:noFill/>
    <a:ln w="6350" cap="flat" cmpd="sng" algn="ctr">
      <a:solidFill>
        <a:srgbClr val="000000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28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Россия: экспорт и импорт муки, тыс.т</a:t>
            </a:r>
          </a:p>
        </c:rich>
      </c:tx>
      <c:layout>
        <c:manualLayout>
          <c:xMode val="edge"/>
          <c:yMode val="edge"/>
          <c:x val="0.17594716289558304"/>
          <c:y val="1.2505309605472572E-4"/>
        </c:manualLayout>
      </c:layout>
      <c:overlay val="1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5.5649241146711804E-2"/>
          <c:y val="7.2848462652527923E-2"/>
          <c:w val="0.88026981450253305"/>
          <c:h val="0.801611147726943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9"/>
              <c:spPr/>
              <c:txPr>
                <a:bodyPr/>
                <a:lstStyle/>
                <a:p>
                  <a:pPr>
                    <a:defRPr sz="1800" b="1" i="1"/>
                  </a:pPr>
                  <a:endParaRPr lang="ru-RU"/>
                </a:p>
              </c:txPr>
            </c:dLbl>
            <c:dLbl>
              <c:idx val="11"/>
              <c:spPr/>
              <c:txPr>
                <a:bodyPr/>
                <a:lstStyle/>
                <a:p>
                  <a:pPr>
                    <a:defRPr b="1" i="1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  <c:pt idx="7">
                  <c:v>2009-10</c:v>
                </c:pt>
                <c:pt idx="8">
                  <c:v>2010-11</c:v>
                </c:pt>
                <c:pt idx="9">
                  <c:v>2011/12 прогноз</c:v>
                </c:pt>
              </c:strCache>
            </c:strRef>
          </c:cat>
          <c:val>
            <c:numRef>
              <c:f>Sheet1!$B$2:$B$11</c:f>
              <c:numCache>
                <c:formatCode>#,##0.00</c:formatCode>
                <c:ptCount val="10"/>
                <c:pt idx="0">
                  <c:v>205.94</c:v>
                </c:pt>
                <c:pt idx="1">
                  <c:v>187.76999999999998</c:v>
                </c:pt>
                <c:pt idx="2">
                  <c:v>153.01</c:v>
                </c:pt>
                <c:pt idx="3">
                  <c:v>254.73999999999998</c:v>
                </c:pt>
                <c:pt idx="4">
                  <c:v>168.76</c:v>
                </c:pt>
                <c:pt idx="5">
                  <c:v>395.64000000000038</c:v>
                </c:pt>
                <c:pt idx="6">
                  <c:v>478.07</c:v>
                </c:pt>
                <c:pt idx="7">
                  <c:v>279.26</c:v>
                </c:pt>
                <c:pt idx="8">
                  <c:v>414.65000000000032</c:v>
                </c:pt>
                <c:pt idx="9" formatCode="#,##0">
                  <c:v>600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Sheet1!$A$2:$A$11</c:f>
              <c:strCache>
                <c:ptCount val="10"/>
                <c:pt idx="0">
                  <c:v>2002-03</c:v>
                </c:pt>
                <c:pt idx="1">
                  <c:v>2003-04</c:v>
                </c:pt>
                <c:pt idx="2">
                  <c:v>2004-05</c:v>
                </c:pt>
                <c:pt idx="3">
                  <c:v>2005-06</c:v>
                </c:pt>
                <c:pt idx="4">
                  <c:v>2006-07</c:v>
                </c:pt>
                <c:pt idx="5">
                  <c:v>2007-08</c:v>
                </c:pt>
                <c:pt idx="6">
                  <c:v>2008-09</c:v>
                </c:pt>
                <c:pt idx="7">
                  <c:v>2009-10</c:v>
                </c:pt>
                <c:pt idx="8">
                  <c:v>2010-11</c:v>
                </c:pt>
                <c:pt idx="9">
                  <c:v>2011/12 прогноз</c:v>
                </c:pt>
              </c:strCache>
            </c:strRef>
          </c:cat>
          <c:val>
            <c:numRef>
              <c:f>Sheet1!$C$2:$C$11</c:f>
              <c:numCache>
                <c:formatCode>#,##0.00</c:formatCode>
                <c:ptCount val="10"/>
                <c:pt idx="0">
                  <c:v>-21.36</c:v>
                </c:pt>
                <c:pt idx="1">
                  <c:v>-74.679999999999978</c:v>
                </c:pt>
                <c:pt idx="2">
                  <c:v>-61.81</c:v>
                </c:pt>
                <c:pt idx="3">
                  <c:v>-28.06</c:v>
                </c:pt>
                <c:pt idx="4">
                  <c:v>-22.97</c:v>
                </c:pt>
                <c:pt idx="5">
                  <c:v>-17.95</c:v>
                </c:pt>
                <c:pt idx="6">
                  <c:v>-8.5500000000000007</c:v>
                </c:pt>
                <c:pt idx="7">
                  <c:v>-5.52</c:v>
                </c:pt>
                <c:pt idx="8">
                  <c:v>-5.95</c:v>
                </c:pt>
                <c:pt idx="9">
                  <c:v>-5</c:v>
                </c:pt>
              </c:numCache>
            </c:numRef>
          </c:val>
        </c:ser>
        <c:axId val="117348224"/>
        <c:axId val="117349760"/>
      </c:barChart>
      <c:catAx>
        <c:axId val="117348224"/>
        <c:scaling>
          <c:orientation val="minMax"/>
        </c:scaling>
        <c:axPos val="b"/>
        <c:majorGridlines/>
        <c:numFmt formatCode="General" sourceLinked="0"/>
        <c:tickLblPos val="low"/>
        <c:txPr>
          <a:bodyPr rot="-1800000" vert="horz"/>
          <a:lstStyle/>
          <a:p>
            <a:pPr>
              <a:defRPr sz="1200"/>
            </a:pPr>
            <a:endParaRPr lang="ru-RU"/>
          </a:p>
        </c:txPr>
        <c:crossAx val="117349760"/>
        <c:crossesAt val="0"/>
        <c:lblAlgn val="ctr"/>
        <c:lblOffset val="100"/>
        <c:tickLblSkip val="1"/>
        <c:tickMarkSkip val="1"/>
      </c:catAx>
      <c:valAx>
        <c:axId val="117349760"/>
        <c:scaling>
          <c:orientation val="minMax"/>
          <c:min val="-100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7348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9116627078166708E-2"/>
          <c:y val="0.11540086728839243"/>
          <c:w val="0.3074390953805885"/>
          <c:h val="5.7307651358398264E-2"/>
        </c:manualLayout>
      </c:layout>
      <c:spPr>
        <a:solidFill>
          <a:prstClr val="white">
            <a:alpha val="70000"/>
          </a:prstClr>
        </a:solidFill>
      </c:spPr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Россия: динамика экспорта муки в </a:t>
            </a:r>
            <a:r>
              <a:rPr lang="ru-RU" sz="1800" dirty="0" smtClean="0"/>
              <a:t>2010-11 </a:t>
            </a:r>
            <a:r>
              <a:rPr lang="ru-RU" sz="1800" dirty="0"/>
              <a:t>и </a:t>
            </a:r>
            <a:r>
              <a:rPr lang="ru-RU" sz="1800" dirty="0" smtClean="0"/>
              <a:t>2011-12 </a:t>
            </a:r>
            <a:r>
              <a:rPr lang="ru-RU" sz="1800" dirty="0"/>
              <a:t>с/</a:t>
            </a:r>
            <a:r>
              <a:rPr lang="ru-RU" sz="1800" dirty="0" err="1"/>
              <a:t>х</a:t>
            </a:r>
            <a:r>
              <a:rPr lang="ru-RU" sz="1800" dirty="0"/>
              <a:t> гг., тыс. т</a:t>
            </a:r>
          </a:p>
          <a:p>
            <a:pPr>
              <a:defRPr sz="1800"/>
            </a:pPr>
            <a:r>
              <a:rPr lang="ru-RU" sz="1800" dirty="0"/>
              <a:t> и нарастающий итог, млн. т</a:t>
            </a:r>
          </a:p>
        </c:rich>
      </c:tx>
      <c:layout>
        <c:manualLayout>
          <c:xMode val="edge"/>
          <c:yMode val="edge"/>
          <c:x val="0.13791760264201244"/>
          <c:y val="0"/>
        </c:manualLayout>
      </c:layout>
    </c:title>
    <c:plotArea>
      <c:layout>
        <c:manualLayout>
          <c:layoutTarget val="inner"/>
          <c:xMode val="edge"/>
          <c:yMode val="edge"/>
          <c:x val="5.8823529411764705E-2"/>
          <c:y val="8.9531258257147528E-2"/>
          <c:w val="0.84362737734706261"/>
          <c:h val="0.6814828538589535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2010-11</c:v>
                </c:pt>
              </c:strCache>
            </c:strRef>
          </c:tx>
          <c:spPr>
            <a:solidFill>
              <a:srgbClr val="F9EBB9">
                <a:alpha val="74902"/>
              </a:srgbClr>
            </a:solidFill>
            <a:ln>
              <a:solidFill>
                <a:srgbClr val="FFC000"/>
              </a:solidFill>
            </a:ln>
          </c:spPr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14.71</c:v>
                </c:pt>
                <c:pt idx="1">
                  <c:v>4.2629999999999999</c:v>
                </c:pt>
                <c:pt idx="2">
                  <c:v>2.5</c:v>
                </c:pt>
                <c:pt idx="3">
                  <c:v>1.33</c:v>
                </c:pt>
                <c:pt idx="4">
                  <c:v>2.96</c:v>
                </c:pt>
                <c:pt idx="5">
                  <c:v>1.74</c:v>
                </c:pt>
                <c:pt idx="6">
                  <c:v>10.5</c:v>
                </c:pt>
                <c:pt idx="7">
                  <c:v>32.832000000000001</c:v>
                </c:pt>
                <c:pt idx="8">
                  <c:v>67.5</c:v>
                </c:pt>
                <c:pt idx="9">
                  <c:v>80.58</c:v>
                </c:pt>
                <c:pt idx="10">
                  <c:v>88.46</c:v>
                </c:pt>
                <c:pt idx="11">
                  <c:v>107.29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2011-12</c:v>
                </c:pt>
              </c:strCache>
            </c:strRef>
          </c:tx>
          <c:spPr>
            <a:solidFill>
              <a:srgbClr val="EF620B">
                <a:alpha val="74902"/>
              </a:srgbClr>
            </a:solidFill>
          </c:spPr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49.761000000000003</c:v>
                </c:pt>
                <c:pt idx="1">
                  <c:v>42</c:v>
                </c:pt>
                <c:pt idx="2">
                  <c:v>30</c:v>
                </c:pt>
              </c:numCache>
            </c:numRef>
          </c:val>
        </c:ser>
        <c:gapWidth val="90"/>
        <c:axId val="117619712"/>
        <c:axId val="117618176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итог 2010-11</c:v>
                </c:pt>
              </c:strCache>
            </c:strRef>
          </c:tx>
          <c:spPr>
            <a:ln w="44450">
              <a:solidFill>
                <a:srgbClr val="CC3300"/>
              </a:solidFill>
            </a:ln>
          </c:spPr>
          <c:marker>
            <c:symbol val="none"/>
          </c:marker>
          <c:dLbls>
            <c:numFmt formatCode="#,##0.000" sourceLinked="0"/>
            <c:dLblPos val="t"/>
            <c:showVal val="1"/>
          </c:dLbls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Sheet1!$D$2:$D$13</c:f>
              <c:numCache>
                <c:formatCode>0.000</c:formatCode>
                <c:ptCount val="12"/>
                <c:pt idx="0">
                  <c:v>1.4710000000000001E-2</c:v>
                </c:pt>
                <c:pt idx="1">
                  <c:v>1.8973E-2</c:v>
                </c:pt>
                <c:pt idx="2">
                  <c:v>2.1472999999999999E-2</c:v>
                </c:pt>
                <c:pt idx="3">
                  <c:v>2.2803E-2</c:v>
                </c:pt>
                <c:pt idx="4">
                  <c:v>2.5763000000000001E-2</c:v>
                </c:pt>
                <c:pt idx="5">
                  <c:v>2.7503E-2</c:v>
                </c:pt>
                <c:pt idx="6">
                  <c:v>3.8003000000000002E-2</c:v>
                </c:pt>
                <c:pt idx="7">
                  <c:v>7.0835000000000009E-2</c:v>
                </c:pt>
                <c:pt idx="8">
                  <c:v>0.13833500000000001</c:v>
                </c:pt>
                <c:pt idx="9">
                  <c:v>0.21891500000000003</c:v>
                </c:pt>
                <c:pt idx="10">
                  <c:v>0.30737500000000001</c:v>
                </c:pt>
                <c:pt idx="11">
                  <c:v>0.41466500000000001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итог 2011-12</c:v>
                </c:pt>
              </c:strCache>
            </c:strRef>
          </c:tx>
          <c:spPr>
            <a:ln w="50800">
              <a:solidFill>
                <a:srgbClr val="C0504D">
                  <a:lumMod val="50000"/>
                </a:srgbClr>
              </a:solidFill>
            </a:ln>
          </c:spPr>
          <c:marker>
            <c:symbol val="none"/>
          </c:marker>
          <c:dLbls>
            <c:numFmt formatCode="#,##0.000" sourceLinked="0"/>
            <c:spPr>
              <a:solidFill>
                <a:sysClr val="window" lastClr="FFFFFF">
                  <a:alpha val="60000"/>
                </a:sysClr>
              </a:solidFill>
            </c:spPr>
            <c:dLblPos val="t"/>
            <c:showVal val="1"/>
          </c:dLbls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Sheet1!$E$2:$E$13</c:f>
              <c:numCache>
                <c:formatCode>0.000</c:formatCode>
                <c:ptCount val="12"/>
                <c:pt idx="0">
                  <c:v>4.9761E-2</c:v>
                </c:pt>
                <c:pt idx="1">
                  <c:v>9.1761000000000009E-2</c:v>
                </c:pt>
                <c:pt idx="2">
                  <c:v>0.12176100000000001</c:v>
                </c:pt>
              </c:numCache>
            </c:numRef>
          </c:val>
        </c:ser>
        <c:marker val="1"/>
        <c:axId val="117688960"/>
        <c:axId val="117687040"/>
      </c:lineChart>
      <c:valAx>
        <c:axId val="117618176"/>
        <c:scaling>
          <c:orientation val="minMax"/>
        </c:scaling>
        <c:axPos val="l"/>
        <c:majorGridlines>
          <c:spPr>
            <a:ln w="12700">
              <a:prstDash val="sysDot"/>
            </a:ln>
          </c:spPr>
        </c:majorGridlines>
        <c:numFmt formatCode="#,##0" sourceLinked="0"/>
        <c:tickLblPos val="nextTo"/>
        <c:crossAx val="117619712"/>
        <c:crosses val="autoZero"/>
        <c:crossBetween val="between"/>
      </c:valAx>
      <c:catAx>
        <c:axId val="117619712"/>
        <c:scaling>
          <c:orientation val="minMax"/>
        </c:scaling>
        <c:axPos val="b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[$-419]mmmm;@" sourceLinked="0"/>
        <c:tickLblPos val="nextTo"/>
        <c:crossAx val="117618176"/>
        <c:crosses val="autoZero"/>
        <c:lblAlgn val="ctr"/>
        <c:lblOffset val="100"/>
      </c:catAx>
      <c:valAx>
        <c:axId val="117687040"/>
        <c:scaling>
          <c:orientation val="minMax"/>
          <c:max val="0.5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экпорт нарастающим итогом, млн.т</a:t>
                </a:r>
              </a:p>
            </c:rich>
          </c:tx>
          <c:layout>
            <c:manualLayout>
              <c:xMode val="edge"/>
              <c:yMode val="edge"/>
              <c:x val="0.96632542241069408"/>
              <c:y val="0.15255455155188521"/>
            </c:manualLayout>
          </c:layout>
        </c:title>
        <c:numFmt formatCode="0.00" sourceLinked="0"/>
        <c:tickLblPos val="nextTo"/>
        <c:crossAx val="117688960"/>
        <c:crosses val="max"/>
        <c:crossBetween val="between"/>
      </c:valAx>
      <c:catAx>
        <c:axId val="117688960"/>
        <c:scaling>
          <c:orientation val="minMax"/>
        </c:scaling>
        <c:delete val="1"/>
        <c:axPos val="b"/>
        <c:tickLblPos val="none"/>
        <c:crossAx val="117687040"/>
        <c:crosses val="autoZero"/>
        <c:lblAlgn val="ctr"/>
        <c:lblOffset val="100"/>
      </c:catAx>
      <c:spPr>
        <a:noFill/>
        <a:ln>
          <a:solidFill>
            <a:srgbClr val="4F81BD"/>
          </a:solidFill>
        </a:ln>
      </c:spPr>
    </c:plotArea>
    <c:legend>
      <c:legendPos val="b"/>
      <c:layout>
        <c:manualLayout>
          <c:xMode val="edge"/>
          <c:yMode val="edge"/>
          <c:x val="3.6923076923077051E-2"/>
          <c:y val="0.94199326779067871"/>
          <c:w val="0.93139721380982265"/>
          <c:h val="5.7796165309844834E-2"/>
        </c:manualLayout>
      </c:layout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Россия: динамика экспорта муки в </a:t>
            </a:r>
            <a:r>
              <a:rPr lang="ru-RU" sz="1800" dirty="0" smtClean="0"/>
              <a:t>2008-09 </a:t>
            </a:r>
            <a:r>
              <a:rPr lang="ru-RU" sz="1800" dirty="0"/>
              <a:t>и </a:t>
            </a:r>
            <a:r>
              <a:rPr lang="ru-RU" sz="1800" dirty="0" smtClean="0"/>
              <a:t>2011-12 </a:t>
            </a:r>
            <a:r>
              <a:rPr lang="ru-RU" sz="1800" dirty="0"/>
              <a:t>с/</a:t>
            </a:r>
            <a:r>
              <a:rPr lang="ru-RU" sz="1800" dirty="0" err="1"/>
              <a:t>х</a:t>
            </a:r>
            <a:r>
              <a:rPr lang="ru-RU" sz="1800" dirty="0"/>
              <a:t> гг., тыс. т</a:t>
            </a:r>
          </a:p>
          <a:p>
            <a:pPr>
              <a:defRPr sz="1800"/>
            </a:pPr>
            <a:r>
              <a:rPr lang="ru-RU" sz="1800" dirty="0"/>
              <a:t> и нарастающий итог, млн. т</a:t>
            </a:r>
          </a:p>
        </c:rich>
      </c:tx>
      <c:layout>
        <c:manualLayout>
          <c:xMode val="edge"/>
          <c:yMode val="edge"/>
          <c:x val="0.13791760264201244"/>
          <c:y val="0"/>
        </c:manualLayout>
      </c:layout>
    </c:title>
    <c:plotArea>
      <c:layout>
        <c:manualLayout>
          <c:layoutTarget val="inner"/>
          <c:xMode val="edge"/>
          <c:yMode val="edge"/>
          <c:x val="5.8823529411764705E-2"/>
          <c:y val="8.9531258257147528E-2"/>
          <c:w val="0.84362737734706261"/>
          <c:h val="0.6814828538589535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2008-09</c:v>
                </c:pt>
              </c:strCache>
            </c:strRef>
          </c:tx>
          <c:spPr>
            <a:solidFill>
              <a:srgbClr val="F9EBB9">
                <a:alpha val="74902"/>
              </a:srgbClr>
            </a:solidFill>
            <a:ln>
              <a:solidFill>
                <a:srgbClr val="FFC000"/>
              </a:solidFill>
            </a:ln>
          </c:spPr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Sheet1!$B$2:$B$13</c:f>
              <c:numCache>
                <c:formatCode>#,##0.00</c:formatCode>
                <c:ptCount val="12"/>
                <c:pt idx="0">
                  <c:v>40.069000000000003</c:v>
                </c:pt>
                <c:pt idx="1">
                  <c:v>32.159999999999997</c:v>
                </c:pt>
                <c:pt idx="2">
                  <c:v>37.137999999999998</c:v>
                </c:pt>
                <c:pt idx="3">
                  <c:v>46.542000000000002</c:v>
                </c:pt>
                <c:pt idx="4">
                  <c:v>45.905999999999999</c:v>
                </c:pt>
                <c:pt idx="5">
                  <c:v>44.73</c:v>
                </c:pt>
                <c:pt idx="6">
                  <c:v>35.634</c:v>
                </c:pt>
                <c:pt idx="7">
                  <c:v>41.618000000000002</c:v>
                </c:pt>
                <c:pt idx="8">
                  <c:v>31.234999999999999</c:v>
                </c:pt>
                <c:pt idx="9">
                  <c:v>53.539000000000001</c:v>
                </c:pt>
                <c:pt idx="10">
                  <c:v>34.24</c:v>
                </c:pt>
                <c:pt idx="11">
                  <c:v>35.262999999999998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2011-12</c:v>
                </c:pt>
              </c:strCache>
            </c:strRef>
          </c:tx>
          <c:spPr>
            <a:solidFill>
              <a:srgbClr val="EF620B">
                <a:alpha val="74902"/>
              </a:srgbClr>
            </a:solidFill>
          </c:spPr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49.761000000000003</c:v>
                </c:pt>
                <c:pt idx="1">
                  <c:v>42</c:v>
                </c:pt>
                <c:pt idx="2">
                  <c:v>30</c:v>
                </c:pt>
              </c:numCache>
            </c:numRef>
          </c:val>
        </c:ser>
        <c:gapWidth val="90"/>
        <c:axId val="117627904"/>
        <c:axId val="117626368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итог 2008-09</c:v>
                </c:pt>
              </c:strCache>
            </c:strRef>
          </c:tx>
          <c:spPr>
            <a:ln w="44450">
              <a:solidFill>
                <a:srgbClr val="CC3300"/>
              </a:solidFill>
            </a:ln>
          </c:spPr>
          <c:marker>
            <c:symbol val="none"/>
          </c:marker>
          <c:dLbls>
            <c:numFmt formatCode="#,##0.000" sourceLinked="0"/>
            <c:dLblPos val="b"/>
            <c:showVal val="1"/>
          </c:dLbls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Sheet1!$D$2:$D$13</c:f>
              <c:numCache>
                <c:formatCode>0.000</c:formatCode>
                <c:ptCount val="12"/>
                <c:pt idx="0">
                  <c:v>4.0069E-2</c:v>
                </c:pt>
                <c:pt idx="1">
                  <c:v>7.2228999999999988E-2</c:v>
                </c:pt>
                <c:pt idx="2">
                  <c:v>0.10936699999999999</c:v>
                </c:pt>
                <c:pt idx="3">
                  <c:v>0.15590899999999999</c:v>
                </c:pt>
                <c:pt idx="4">
                  <c:v>0.20181499999999999</c:v>
                </c:pt>
                <c:pt idx="5">
                  <c:v>0.24654499999999999</c:v>
                </c:pt>
                <c:pt idx="6">
                  <c:v>0.28217899999999996</c:v>
                </c:pt>
                <c:pt idx="7">
                  <c:v>0.32379699999999995</c:v>
                </c:pt>
                <c:pt idx="8">
                  <c:v>0.35503199999999996</c:v>
                </c:pt>
                <c:pt idx="9">
                  <c:v>0.40857099999999996</c:v>
                </c:pt>
                <c:pt idx="10">
                  <c:v>0.44281099999999995</c:v>
                </c:pt>
                <c:pt idx="11">
                  <c:v>0.47807399999999994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итог 2011-12</c:v>
                </c:pt>
              </c:strCache>
            </c:strRef>
          </c:tx>
          <c:spPr>
            <a:ln w="50800">
              <a:solidFill>
                <a:srgbClr val="C0504D">
                  <a:lumMod val="50000"/>
                </a:srgbClr>
              </a:solidFill>
            </a:ln>
          </c:spPr>
          <c:marker>
            <c:symbol val="none"/>
          </c:marker>
          <c:dLbls>
            <c:numFmt formatCode="#,##0.000" sourceLinked="0"/>
            <c:spPr>
              <a:solidFill>
                <a:sysClr val="window" lastClr="FFFFFF">
                  <a:alpha val="60000"/>
                </a:sysClr>
              </a:solidFill>
            </c:spPr>
            <c:dLblPos val="t"/>
            <c:showVal val="1"/>
          </c:dLbls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Sheet1!$E$2:$E$13</c:f>
              <c:numCache>
                <c:formatCode>0.000</c:formatCode>
                <c:ptCount val="12"/>
                <c:pt idx="0">
                  <c:v>4.9761E-2</c:v>
                </c:pt>
                <c:pt idx="1">
                  <c:v>9.1761000000000009E-2</c:v>
                </c:pt>
                <c:pt idx="2">
                  <c:v>0.12176100000000001</c:v>
                </c:pt>
              </c:numCache>
            </c:numRef>
          </c:val>
        </c:ser>
        <c:marker val="1"/>
        <c:axId val="117787264"/>
        <c:axId val="117785344"/>
      </c:lineChart>
      <c:valAx>
        <c:axId val="117626368"/>
        <c:scaling>
          <c:orientation val="minMax"/>
        </c:scaling>
        <c:axPos val="l"/>
        <c:majorGridlines>
          <c:spPr>
            <a:ln w="12700">
              <a:prstDash val="sysDot"/>
            </a:ln>
          </c:spPr>
        </c:majorGridlines>
        <c:numFmt formatCode="#,##0" sourceLinked="0"/>
        <c:tickLblPos val="nextTo"/>
        <c:crossAx val="117627904"/>
        <c:crosses val="autoZero"/>
        <c:crossBetween val="between"/>
      </c:valAx>
      <c:catAx>
        <c:axId val="117627904"/>
        <c:scaling>
          <c:orientation val="minMax"/>
        </c:scaling>
        <c:axPos val="b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[$-419]mmmm;@" sourceLinked="0"/>
        <c:tickLblPos val="nextTo"/>
        <c:crossAx val="117626368"/>
        <c:crosses val="autoZero"/>
        <c:lblAlgn val="ctr"/>
        <c:lblOffset val="100"/>
      </c:catAx>
      <c:valAx>
        <c:axId val="117785344"/>
        <c:scaling>
          <c:orientation val="minMax"/>
          <c:max val="0.5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экпорт нарастающим итогом, млн.т</a:t>
                </a:r>
              </a:p>
            </c:rich>
          </c:tx>
          <c:layout>
            <c:manualLayout>
              <c:xMode val="edge"/>
              <c:yMode val="edge"/>
              <c:x val="0.96632542241069452"/>
              <c:y val="0.15255455155188521"/>
            </c:manualLayout>
          </c:layout>
        </c:title>
        <c:numFmt formatCode="0.00" sourceLinked="0"/>
        <c:tickLblPos val="nextTo"/>
        <c:crossAx val="117787264"/>
        <c:crosses val="max"/>
        <c:crossBetween val="between"/>
      </c:valAx>
      <c:catAx>
        <c:axId val="117787264"/>
        <c:scaling>
          <c:orientation val="minMax"/>
        </c:scaling>
        <c:delete val="1"/>
        <c:axPos val="b"/>
        <c:tickLblPos val="none"/>
        <c:crossAx val="117785344"/>
        <c:crosses val="autoZero"/>
        <c:lblAlgn val="ctr"/>
        <c:lblOffset val="100"/>
      </c:catAx>
      <c:spPr>
        <a:noFill/>
        <a:ln>
          <a:solidFill>
            <a:srgbClr val="4F81BD"/>
          </a:solidFill>
        </a:ln>
      </c:spPr>
    </c:plotArea>
    <c:legend>
      <c:legendPos val="b"/>
      <c:layout>
        <c:manualLayout>
          <c:xMode val="edge"/>
          <c:yMode val="edge"/>
          <c:x val="3.6923076923077051E-2"/>
          <c:y val="0.94199326779067871"/>
          <c:w val="0.93139721380982265"/>
          <c:h val="5.7796165309844834E-2"/>
        </c:manualLayout>
      </c:layout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Структура</a:t>
            </a:r>
            <a:r>
              <a:rPr lang="ru-RU" sz="1600" baseline="0" dirty="0" smtClean="0"/>
              <a:t> экспорта муки в 2010-11г.</a:t>
            </a:r>
            <a:endParaRPr lang="ru-RU" sz="16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32779346647556862"/>
          <c:y val="0.25841729951152376"/>
          <c:w val="0.64807214199319663"/>
          <c:h val="0.699663805470890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1"/>
              <c:spPr>
                <a:solidFill>
                  <a:srgbClr val="66FF33"/>
                </a:solidFill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-0.14448482796444134"/>
                  <c:y val="-2.0860137404087758E-3"/>
                </c:manualLayout>
              </c:layout>
              <c:spPr>
                <a:solidFill>
                  <a:srgbClr val="66FF33"/>
                </a:solidFill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CatName val="1"/>
              <c:showPercent val="1"/>
            </c:dLbl>
            <c:dLbl>
              <c:idx val="9"/>
              <c:layout>
                <c:manualLayout>
                  <c:x val="-0.26331972814308108"/>
                  <c:y val="-0.12042098368998427"/>
                </c:manualLayout>
              </c:layout>
              <c:spPr>
                <a:solidFill>
                  <a:srgbClr val="66FF33"/>
                </a:solidFill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CatName val="1"/>
              <c:showPercent val="1"/>
            </c:dLbl>
            <c:dLbl>
              <c:idx val="10"/>
              <c:layout>
                <c:manualLayout>
                  <c:x val="-6.0562053951677436E-2"/>
                  <c:y val="-6.0575706641914341E-2"/>
                </c:manualLayout>
              </c:layout>
              <c:spPr>
                <a:solidFill>
                  <a:srgbClr val="66FF33"/>
                </a:solidFill>
              </c:spPr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CatName val="1"/>
              <c:showPercent val="1"/>
            </c:dLbl>
            <c:dLbl>
              <c:idx val="13"/>
              <c:layout>
                <c:manualLayout>
                  <c:x val="0.24317117322061194"/>
                  <c:y val="-3.2904050087624777E-4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Лист1!$A$2:$A$15</c:f>
              <c:strCache>
                <c:ptCount val="14"/>
                <c:pt idx="0">
                  <c:v>АЗЕРБАЙДЖАН</c:v>
                </c:pt>
                <c:pt idx="1">
                  <c:v>ТУНИС</c:v>
                </c:pt>
                <c:pt idx="2">
                  <c:v>МОНГОЛИЯ</c:v>
                </c:pt>
                <c:pt idx="3">
                  <c:v>УЗБЕКИСТАН</c:v>
                </c:pt>
                <c:pt idx="4">
                  <c:v>Абхазия/Юж.Осетия</c:v>
                </c:pt>
                <c:pt idx="5">
                  <c:v>ТАДЖИКИСТАН</c:v>
                </c:pt>
                <c:pt idx="6">
                  <c:v>КИРГИЗИЯ</c:v>
                </c:pt>
                <c:pt idx="7">
                  <c:v>ИЗРАИЛЬ</c:v>
                </c:pt>
                <c:pt idx="8">
                  <c:v>ТУРКМЕНИЯ</c:v>
                </c:pt>
                <c:pt idx="9">
                  <c:v>ОАЭ</c:v>
                </c:pt>
                <c:pt idx="10">
                  <c:v>ИТАЛИЯ</c:v>
                </c:pt>
                <c:pt idx="11">
                  <c:v>АРМЕНИЯ</c:v>
                </c:pt>
                <c:pt idx="12">
                  <c:v>ГРУЗИЯ</c:v>
                </c:pt>
                <c:pt idx="13">
                  <c:v>остальные</c:v>
                </c:pt>
              </c:strCache>
            </c:strRef>
          </c:cat>
          <c:val>
            <c:numRef>
              <c:f>Лист1!$B$2:$B$15</c:f>
              <c:numCache>
                <c:formatCode>#,##0</c:formatCode>
                <c:ptCount val="14"/>
                <c:pt idx="0">
                  <c:v>149725.62486158003</c:v>
                </c:pt>
                <c:pt idx="1">
                  <c:v>64893.613250000002</c:v>
                </c:pt>
                <c:pt idx="2">
                  <c:v>38814.588000000003</c:v>
                </c:pt>
                <c:pt idx="3">
                  <c:v>26236.623269899952</c:v>
                </c:pt>
                <c:pt idx="4">
                  <c:v>20497.630298829961</c:v>
                </c:pt>
                <c:pt idx="5">
                  <c:v>14405.313</c:v>
                </c:pt>
                <c:pt idx="6">
                  <c:v>13781.134992190015</c:v>
                </c:pt>
                <c:pt idx="7">
                  <c:v>10554.975800779986</c:v>
                </c:pt>
                <c:pt idx="8">
                  <c:v>8261.1594062500008</c:v>
                </c:pt>
                <c:pt idx="9">
                  <c:v>8232.801999999976</c:v>
                </c:pt>
                <c:pt idx="10">
                  <c:v>7056.8650000000034</c:v>
                </c:pt>
                <c:pt idx="11">
                  <c:v>6518.8420451600014</c:v>
                </c:pt>
                <c:pt idx="12">
                  <c:v>3459.9870000000001</c:v>
                </c:pt>
                <c:pt idx="13">
                  <c:v>27505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Структура</a:t>
            </a:r>
            <a:r>
              <a:rPr lang="ru-RU" sz="1600" baseline="0" dirty="0" smtClean="0"/>
              <a:t> экспорта муки </a:t>
            </a:r>
          </a:p>
          <a:p>
            <a:pPr>
              <a:defRPr sz="1600"/>
            </a:pPr>
            <a:r>
              <a:rPr lang="ru-RU" sz="1600" baseline="0" dirty="0" smtClean="0"/>
              <a:t>в июле 2011г.</a:t>
            </a:r>
            <a:endParaRPr lang="ru-RU" sz="1600" dirty="0"/>
          </a:p>
        </c:rich>
      </c:tx>
      <c:layout>
        <c:manualLayout>
          <c:xMode val="edge"/>
          <c:yMode val="edge"/>
          <c:x val="0.4257415842684148"/>
          <c:y val="1.7067996029115046E-2"/>
        </c:manualLayout>
      </c:layout>
    </c:title>
    <c:plotArea>
      <c:layout>
        <c:manualLayout>
          <c:layoutTarget val="inner"/>
          <c:xMode val="edge"/>
          <c:yMode val="edge"/>
          <c:x val="0.34661536725196385"/>
          <c:y val="0.25841729951152376"/>
          <c:w val="0.64831002022702944"/>
          <c:h val="0.6587666334564998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Lbls>
            <c:dLbl>
              <c:idx val="0"/>
              <c:spPr>
                <a:solidFill>
                  <a:srgbClr val="66FF33"/>
                </a:solidFill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</c:dLbl>
            <c:dLbl>
              <c:idx val="2"/>
              <c:spPr>
                <a:solidFill>
                  <a:srgbClr val="66FF33"/>
                </a:solidFill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</c:dLbl>
            <c:dLbl>
              <c:idx val="4"/>
              <c:spPr>
                <a:solidFill>
                  <a:srgbClr val="66FF33"/>
                </a:solidFill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</c:dLbl>
            <c:dLbl>
              <c:idx val="9"/>
              <c:spPr>
                <a:solidFill>
                  <a:srgbClr val="66FF33"/>
                </a:solidFill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</c:dLbl>
            <c:dLbl>
              <c:idx val="10"/>
              <c:spPr>
                <a:solidFill>
                  <a:srgbClr val="66FF33"/>
                </a:solidFill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</c:dLbl>
            <c:dLbl>
              <c:idx val="12"/>
              <c:layout>
                <c:manualLayout>
                  <c:x val="0.16889083031178354"/>
                  <c:y val="-5.0088520630324304E-2"/>
                </c:manualLayout>
              </c:layout>
              <c:spPr>
                <a:solidFill>
                  <a:srgbClr val="66FF33"/>
                </a:solidFill>
              </c:spPr>
              <c:txPr>
                <a:bodyPr/>
                <a:lstStyle/>
                <a:p>
                  <a:pPr>
                    <a:defRPr sz="1100"/>
                  </a:pPr>
                  <a:endParaRPr lang="ru-RU"/>
                </a:p>
              </c:txPr>
              <c:showCatName val="1"/>
              <c:showPercent val="1"/>
            </c:dLbl>
            <c:dLbl>
              <c:idx val="13"/>
              <c:layout>
                <c:manualLayout>
                  <c:x val="0.25024896223651916"/>
                  <c:y val="3.4665951095039622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Лист1!$A$2:$A$15</c:f>
              <c:strCache>
                <c:ptCount val="14"/>
                <c:pt idx="0">
                  <c:v>ТУНИС</c:v>
                </c:pt>
                <c:pt idx="1">
                  <c:v>АЗЕРБАЙДЖАН</c:v>
                </c:pt>
                <c:pt idx="2">
                  <c:v>КОРЕЯ (КНДР)</c:v>
                </c:pt>
                <c:pt idx="3">
                  <c:v>УЗБЕКИСТАН</c:v>
                </c:pt>
                <c:pt idx="4">
                  <c:v>ЛИВИЯ</c:v>
                </c:pt>
                <c:pt idx="5">
                  <c:v>ТАДЖИКИСТАН</c:v>
                </c:pt>
                <c:pt idx="6">
                  <c:v>МОНГОЛИЯ</c:v>
                </c:pt>
                <c:pt idx="7">
                  <c:v>Абхазия/Юж.Осетия</c:v>
                </c:pt>
                <c:pt idx="8">
                  <c:v>КИРГИЗИЯ</c:v>
                </c:pt>
                <c:pt idx="9">
                  <c:v>ТАИЛАНД</c:v>
                </c:pt>
                <c:pt idx="10">
                  <c:v>КЕНИЯ</c:v>
                </c:pt>
                <c:pt idx="11">
                  <c:v>ТУРКМЕНИЯ</c:v>
                </c:pt>
                <c:pt idx="12">
                  <c:v>ЕГИПЕТ</c:v>
                </c:pt>
                <c:pt idx="13">
                  <c:v>остальные</c:v>
                </c:pt>
              </c:strCache>
            </c:strRef>
          </c:cat>
          <c:val>
            <c:numRef>
              <c:f>Лист1!$B$2:$B$15</c:f>
              <c:numCache>
                <c:formatCode>#,##0</c:formatCode>
                <c:ptCount val="14"/>
                <c:pt idx="0">
                  <c:v>23127.138999999996</c:v>
                </c:pt>
                <c:pt idx="1">
                  <c:v>5478.1210000000083</c:v>
                </c:pt>
                <c:pt idx="2">
                  <c:v>3673.8500000000022</c:v>
                </c:pt>
                <c:pt idx="3">
                  <c:v>3142.3630751999999</c:v>
                </c:pt>
                <c:pt idx="4">
                  <c:v>2764.2</c:v>
                </c:pt>
                <c:pt idx="5">
                  <c:v>2277.73</c:v>
                </c:pt>
                <c:pt idx="6">
                  <c:v>1741.1034999999979</c:v>
                </c:pt>
                <c:pt idx="7">
                  <c:v>1444.498</c:v>
                </c:pt>
                <c:pt idx="8">
                  <c:v>1275.3599999999999</c:v>
                </c:pt>
                <c:pt idx="9">
                  <c:v>1226</c:v>
                </c:pt>
                <c:pt idx="10">
                  <c:v>1040</c:v>
                </c:pt>
                <c:pt idx="11">
                  <c:v>859.02599999999939</c:v>
                </c:pt>
                <c:pt idx="12">
                  <c:v>392.8</c:v>
                </c:pt>
                <c:pt idx="13">
                  <c:v>1320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 rtl="0">
              <a:defRPr/>
            </a:pPr>
            <a:r>
              <a:rPr lang="ru-RU"/>
              <a:t>Россия: Динамика озимого сева на зерно и зел.корм, тыс. га</a:t>
            </a:r>
          </a:p>
        </c:rich>
      </c:tx>
      <c:layout>
        <c:manualLayout>
          <c:xMode val="edge"/>
          <c:yMode val="edge"/>
          <c:x val="0.12643905274334921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7.9149105712519707E-2"/>
          <c:y val="9.1676665416824565E-2"/>
          <c:w val="0.92084580519300518"/>
          <c:h val="0.8270354219901492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2009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square"/>
            <c:size val="8"/>
            <c:spPr>
              <a:solidFill>
                <a:srgbClr val="0070C0"/>
              </a:solidFill>
            </c:spPr>
          </c:marker>
          <c:cat>
            <c:numRef>
              <c:f>Лист1!$A$2:$A$13</c:f>
              <c:numCache>
                <c:formatCode>[$-419]d\ mmm;@</c:formatCode>
                <c:ptCount val="12"/>
                <c:pt idx="0">
                  <c:v>40049</c:v>
                </c:pt>
                <c:pt idx="1">
                  <c:v>40056</c:v>
                </c:pt>
                <c:pt idx="2">
                  <c:v>40063</c:v>
                </c:pt>
                <c:pt idx="3">
                  <c:v>40070</c:v>
                </c:pt>
                <c:pt idx="4">
                  <c:v>40077</c:v>
                </c:pt>
                <c:pt idx="5">
                  <c:v>40084</c:v>
                </c:pt>
                <c:pt idx="6">
                  <c:v>40091</c:v>
                </c:pt>
                <c:pt idx="7">
                  <c:v>40098</c:v>
                </c:pt>
                <c:pt idx="8">
                  <c:v>40105</c:v>
                </c:pt>
                <c:pt idx="9">
                  <c:v>40112</c:v>
                </c:pt>
                <c:pt idx="10">
                  <c:v>40119</c:v>
                </c:pt>
                <c:pt idx="11">
                  <c:v>40126</c:v>
                </c:pt>
              </c:numCache>
            </c:num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964.77000000000055</c:v>
                </c:pt>
                <c:pt idx="1">
                  <c:v>3446.8500000000022</c:v>
                </c:pt>
                <c:pt idx="2">
                  <c:v>5361.3857142857141</c:v>
                </c:pt>
                <c:pt idx="3">
                  <c:v>8638.9599999999773</c:v>
                </c:pt>
                <c:pt idx="4">
                  <c:v>11239.88</c:v>
                </c:pt>
                <c:pt idx="5">
                  <c:v>13008.835714285704</c:v>
                </c:pt>
                <c:pt idx="6">
                  <c:v>14249.73000000001</c:v>
                </c:pt>
                <c:pt idx="7">
                  <c:v>15264.220000000008</c:v>
                </c:pt>
                <c:pt idx="8">
                  <c:v>16842.460000000021</c:v>
                </c:pt>
                <c:pt idx="9">
                  <c:v>17491.53</c:v>
                </c:pt>
                <c:pt idx="10">
                  <c:v>17710.79</c:v>
                </c:pt>
                <c:pt idx="11">
                  <c:v>17777.32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2010</c:v>
                </c:pt>
              </c:strCache>
            </c:strRef>
          </c:tx>
          <c:spPr>
            <a:ln w="44450">
              <a:solidFill>
                <a:srgbClr val="EEB500"/>
              </a:solidFill>
            </a:ln>
            <a:effectLst/>
          </c:spPr>
          <c:marker>
            <c:symbol val="diamond"/>
            <c:size val="8"/>
            <c:spPr>
              <a:solidFill>
                <a:srgbClr val="EEB500"/>
              </a:solidFill>
              <a:ln>
                <a:solidFill>
                  <a:schemeClr val="accent6"/>
                </a:solidFill>
              </a:ln>
              <a:effectLst/>
            </c:spPr>
          </c:marker>
          <c:cat>
            <c:numRef>
              <c:f>Лист1!$A$2:$A$13</c:f>
              <c:numCache>
                <c:formatCode>[$-419]d\ mmm;@</c:formatCode>
                <c:ptCount val="12"/>
                <c:pt idx="0">
                  <c:v>40049</c:v>
                </c:pt>
                <c:pt idx="1">
                  <c:v>40056</c:v>
                </c:pt>
                <c:pt idx="2">
                  <c:v>40063</c:v>
                </c:pt>
                <c:pt idx="3">
                  <c:v>40070</c:v>
                </c:pt>
                <c:pt idx="4">
                  <c:v>40077</c:v>
                </c:pt>
                <c:pt idx="5">
                  <c:v>40084</c:v>
                </c:pt>
                <c:pt idx="6">
                  <c:v>40091</c:v>
                </c:pt>
                <c:pt idx="7">
                  <c:v>40098</c:v>
                </c:pt>
                <c:pt idx="8">
                  <c:v>40105</c:v>
                </c:pt>
                <c:pt idx="9">
                  <c:v>40112</c:v>
                </c:pt>
                <c:pt idx="10">
                  <c:v>40119</c:v>
                </c:pt>
                <c:pt idx="11">
                  <c:v>40126</c:v>
                </c:pt>
              </c:numCache>
            </c:num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82.038999999999973</c:v>
                </c:pt>
                <c:pt idx="1">
                  <c:v>1399.479</c:v>
                </c:pt>
                <c:pt idx="2">
                  <c:v>3540.9349999999999</c:v>
                </c:pt>
                <c:pt idx="3">
                  <c:v>5307.5970000000007</c:v>
                </c:pt>
                <c:pt idx="4">
                  <c:v>8155.335</c:v>
                </c:pt>
                <c:pt idx="5">
                  <c:v>9953.1530000000021</c:v>
                </c:pt>
                <c:pt idx="6">
                  <c:v>11366.893</c:v>
                </c:pt>
                <c:pt idx="7">
                  <c:v>12110.442999999988</c:v>
                </c:pt>
                <c:pt idx="8">
                  <c:v>13269.992000000002</c:v>
                </c:pt>
                <c:pt idx="9">
                  <c:v>13558.493000000002</c:v>
                </c:pt>
                <c:pt idx="10">
                  <c:v>14558.174999999988</c:v>
                </c:pt>
                <c:pt idx="11">
                  <c:v>15094.431999999988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2011</c:v>
                </c:pt>
              </c:strCache>
            </c:strRef>
          </c:tx>
          <c:spPr>
            <a:ln w="44450">
              <a:solidFill>
                <a:schemeClr val="tx1"/>
              </a:solidFill>
            </a:ln>
            <a:effectLst/>
          </c:spPr>
          <c:marker>
            <c:symbol val="circl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</c:marker>
          <c:cat>
            <c:numRef>
              <c:f>Лист1!$A$2:$A$13</c:f>
              <c:numCache>
                <c:formatCode>[$-419]d\ mmm;@</c:formatCode>
                <c:ptCount val="12"/>
                <c:pt idx="0">
                  <c:v>40049</c:v>
                </c:pt>
                <c:pt idx="1">
                  <c:v>40056</c:v>
                </c:pt>
                <c:pt idx="2">
                  <c:v>40063</c:v>
                </c:pt>
                <c:pt idx="3">
                  <c:v>40070</c:v>
                </c:pt>
                <c:pt idx="4">
                  <c:v>40077</c:v>
                </c:pt>
                <c:pt idx="5">
                  <c:v>40084</c:v>
                </c:pt>
                <c:pt idx="6">
                  <c:v>40091</c:v>
                </c:pt>
                <c:pt idx="7">
                  <c:v>40098</c:v>
                </c:pt>
                <c:pt idx="8">
                  <c:v>40105</c:v>
                </c:pt>
                <c:pt idx="9">
                  <c:v>40112</c:v>
                </c:pt>
                <c:pt idx="10">
                  <c:v>40119</c:v>
                </c:pt>
                <c:pt idx="11">
                  <c:v>40126</c:v>
                </c:pt>
              </c:numCache>
            </c:numRef>
          </c:cat>
          <c:val>
            <c:numRef>
              <c:f>Лист1!$D$2:$D$13</c:f>
              <c:numCache>
                <c:formatCode>#,##0.0</c:formatCode>
                <c:ptCount val="12"/>
                <c:pt idx="0">
                  <c:v>762.54699999999946</c:v>
                </c:pt>
                <c:pt idx="1">
                  <c:v>2256.9050000000002</c:v>
                </c:pt>
                <c:pt idx="2">
                  <c:v>4951.1910000000034</c:v>
                </c:pt>
                <c:pt idx="3">
                  <c:v>6282.88</c:v>
                </c:pt>
                <c:pt idx="4">
                  <c:v>8762.3940000000021</c:v>
                </c:pt>
                <c:pt idx="5">
                  <c:v>10791.901</c:v>
                </c:pt>
              </c:numCache>
            </c:numRef>
          </c:val>
        </c:ser>
        <c:marker val="1"/>
        <c:axId val="75895936"/>
        <c:axId val="75897856"/>
      </c:lineChart>
      <c:dateAx>
        <c:axId val="75895936"/>
        <c:scaling>
          <c:orientation val="minMax"/>
        </c:scaling>
        <c:axPos val="b"/>
        <c:majorGridlines/>
        <c:numFmt formatCode="[$-409]d\-mmm;@" sourceLinked="0"/>
        <c:tickLblPos val="nextTo"/>
        <c:txPr>
          <a:bodyPr rot="-5400000"/>
          <a:lstStyle/>
          <a:p>
            <a:pPr>
              <a:defRPr/>
            </a:pPr>
            <a:endParaRPr lang="ru-RU"/>
          </a:p>
        </c:txPr>
        <c:crossAx val="75897856"/>
        <c:crosses val="autoZero"/>
        <c:auto val="1"/>
        <c:lblOffset val="100"/>
        <c:baseTimeUnit val="days"/>
      </c:dateAx>
      <c:valAx>
        <c:axId val="75897856"/>
        <c:scaling>
          <c:orientation val="minMax"/>
        </c:scaling>
        <c:axPos val="l"/>
        <c:majorGridlines/>
        <c:numFmt formatCode="#,##0" sourceLinked="0"/>
        <c:tickLblPos val="nextTo"/>
        <c:crossAx val="75895936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11501477206437652"/>
          <c:y val="0.13426259217597841"/>
          <c:w val="0.14491949602395773"/>
          <c:h val="0.28703037120359981"/>
        </c:manualLayout>
      </c:layout>
      <c:spPr>
        <a:solidFill>
          <a:schemeClr val="bg1">
            <a:lumMod val="95000"/>
            <a:alpha val="70000"/>
          </a:schemeClr>
        </a:solidFill>
      </c:spPr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Цены рис 1 сорт в Евр.России/</a:t>
            </a:r>
            <a:r>
              <a:rPr lang="en-US"/>
              <a:t>Prices for rice first-rate in European Russia</a:t>
            </a:r>
            <a:r>
              <a:rPr lang="ru-RU"/>
              <a:t>, </a:t>
            </a:r>
            <a:r>
              <a:rPr lang="en-US"/>
              <a:t>rub</a:t>
            </a:r>
            <a:r>
              <a:rPr lang="ru-RU"/>
              <a:t>./</a:t>
            </a:r>
            <a:r>
              <a:rPr lang="en-US"/>
              <a:t>t</a:t>
            </a:r>
            <a:r>
              <a:rPr lang="ru-RU"/>
              <a:t> </a:t>
            </a:r>
            <a:r>
              <a:rPr lang="en-US"/>
              <a:t>EXW</a:t>
            </a:r>
          </a:p>
        </c:rich>
      </c:tx>
      <c:layout>
        <c:manualLayout>
          <c:xMode val="edge"/>
          <c:yMode val="edge"/>
          <c:x val="0.11975640685363829"/>
          <c:y val="0"/>
        </c:manualLayout>
      </c:layout>
    </c:title>
    <c:plotArea>
      <c:layout>
        <c:manualLayout>
          <c:layoutTarget val="inner"/>
          <c:xMode val="edge"/>
          <c:yMode val="edge"/>
          <c:x val="0.16062107405113688"/>
          <c:y val="9.7798347015133763E-2"/>
          <c:w val="0.8169070158365036"/>
          <c:h val="0.7151627855028754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рис</c:v>
                </c:pt>
              </c:strCache>
            </c:strRef>
          </c:tx>
          <c:spPr>
            <a:ln w="444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Sheet1!$A$2:$A$100</c:f>
              <c:numCache>
                <c:formatCode>dd/mm/yy;@</c:formatCode>
                <c:ptCount val="99"/>
                <c:pt idx="0">
                  <c:v>40109</c:v>
                </c:pt>
                <c:pt idx="1">
                  <c:v>40116</c:v>
                </c:pt>
                <c:pt idx="2">
                  <c:v>40123</c:v>
                </c:pt>
                <c:pt idx="3">
                  <c:v>40130</c:v>
                </c:pt>
                <c:pt idx="4">
                  <c:v>40137</c:v>
                </c:pt>
                <c:pt idx="5">
                  <c:v>40144</c:v>
                </c:pt>
                <c:pt idx="6">
                  <c:v>40151</c:v>
                </c:pt>
                <c:pt idx="7">
                  <c:v>40158</c:v>
                </c:pt>
                <c:pt idx="8">
                  <c:v>40165</c:v>
                </c:pt>
                <c:pt idx="9">
                  <c:v>40172</c:v>
                </c:pt>
                <c:pt idx="10">
                  <c:v>40186</c:v>
                </c:pt>
                <c:pt idx="11">
                  <c:v>40193</c:v>
                </c:pt>
                <c:pt idx="12">
                  <c:v>40200</c:v>
                </c:pt>
                <c:pt idx="13">
                  <c:v>40207</c:v>
                </c:pt>
                <c:pt idx="14">
                  <c:v>40214</c:v>
                </c:pt>
                <c:pt idx="15">
                  <c:v>40221</c:v>
                </c:pt>
                <c:pt idx="16">
                  <c:v>40228</c:v>
                </c:pt>
                <c:pt idx="17">
                  <c:v>40236</c:v>
                </c:pt>
                <c:pt idx="18">
                  <c:v>40242</c:v>
                </c:pt>
                <c:pt idx="19">
                  <c:v>40249</c:v>
                </c:pt>
                <c:pt idx="20">
                  <c:v>40256</c:v>
                </c:pt>
                <c:pt idx="21">
                  <c:v>40263</c:v>
                </c:pt>
                <c:pt idx="22">
                  <c:v>40270</c:v>
                </c:pt>
                <c:pt idx="23">
                  <c:v>40277</c:v>
                </c:pt>
                <c:pt idx="24">
                  <c:v>40284</c:v>
                </c:pt>
                <c:pt idx="25">
                  <c:v>40291</c:v>
                </c:pt>
                <c:pt idx="26">
                  <c:v>40298</c:v>
                </c:pt>
                <c:pt idx="27">
                  <c:v>40305</c:v>
                </c:pt>
                <c:pt idx="28">
                  <c:v>40312</c:v>
                </c:pt>
                <c:pt idx="29">
                  <c:v>40319</c:v>
                </c:pt>
                <c:pt idx="30">
                  <c:v>40326</c:v>
                </c:pt>
                <c:pt idx="31">
                  <c:v>40333</c:v>
                </c:pt>
                <c:pt idx="32">
                  <c:v>40340</c:v>
                </c:pt>
                <c:pt idx="33">
                  <c:v>40347</c:v>
                </c:pt>
                <c:pt idx="34">
                  <c:v>40354</c:v>
                </c:pt>
                <c:pt idx="35">
                  <c:v>40361</c:v>
                </c:pt>
                <c:pt idx="36">
                  <c:v>40368</c:v>
                </c:pt>
                <c:pt idx="37">
                  <c:v>40375</c:v>
                </c:pt>
                <c:pt idx="38">
                  <c:v>40382</c:v>
                </c:pt>
                <c:pt idx="39">
                  <c:v>40389</c:v>
                </c:pt>
                <c:pt idx="40">
                  <c:v>40396</c:v>
                </c:pt>
                <c:pt idx="41">
                  <c:v>40403</c:v>
                </c:pt>
                <c:pt idx="42">
                  <c:v>40410</c:v>
                </c:pt>
                <c:pt idx="43">
                  <c:v>40417</c:v>
                </c:pt>
                <c:pt idx="44">
                  <c:v>40424</c:v>
                </c:pt>
                <c:pt idx="45">
                  <c:v>40431</c:v>
                </c:pt>
                <c:pt idx="46">
                  <c:v>40438</c:v>
                </c:pt>
                <c:pt idx="47">
                  <c:v>40445</c:v>
                </c:pt>
                <c:pt idx="48">
                  <c:v>40452</c:v>
                </c:pt>
                <c:pt idx="49">
                  <c:v>40459</c:v>
                </c:pt>
                <c:pt idx="50">
                  <c:v>40466</c:v>
                </c:pt>
                <c:pt idx="51">
                  <c:v>40473</c:v>
                </c:pt>
                <c:pt idx="52">
                  <c:v>40480</c:v>
                </c:pt>
                <c:pt idx="53">
                  <c:v>40487</c:v>
                </c:pt>
                <c:pt idx="54">
                  <c:v>40494</c:v>
                </c:pt>
                <c:pt idx="55">
                  <c:v>40501</c:v>
                </c:pt>
                <c:pt idx="56">
                  <c:v>40508</c:v>
                </c:pt>
                <c:pt idx="57">
                  <c:v>40515</c:v>
                </c:pt>
                <c:pt idx="58">
                  <c:v>40522</c:v>
                </c:pt>
                <c:pt idx="59">
                  <c:v>40529</c:v>
                </c:pt>
                <c:pt idx="60">
                  <c:v>40536</c:v>
                </c:pt>
                <c:pt idx="61">
                  <c:v>40554</c:v>
                </c:pt>
                <c:pt idx="62">
                  <c:v>40557</c:v>
                </c:pt>
                <c:pt idx="63">
                  <c:v>40564</c:v>
                </c:pt>
                <c:pt idx="64">
                  <c:v>40571</c:v>
                </c:pt>
                <c:pt idx="65">
                  <c:v>40578</c:v>
                </c:pt>
                <c:pt idx="66">
                  <c:v>40585</c:v>
                </c:pt>
                <c:pt idx="67">
                  <c:v>40592</c:v>
                </c:pt>
                <c:pt idx="68">
                  <c:v>40599</c:v>
                </c:pt>
                <c:pt idx="69">
                  <c:v>40607</c:v>
                </c:pt>
                <c:pt idx="70">
                  <c:v>40613</c:v>
                </c:pt>
                <c:pt idx="71">
                  <c:v>40620</c:v>
                </c:pt>
                <c:pt idx="72">
                  <c:v>40627</c:v>
                </c:pt>
                <c:pt idx="73">
                  <c:v>40634</c:v>
                </c:pt>
                <c:pt idx="74">
                  <c:v>40641</c:v>
                </c:pt>
                <c:pt idx="75">
                  <c:v>40648</c:v>
                </c:pt>
                <c:pt idx="76">
                  <c:v>40655</c:v>
                </c:pt>
                <c:pt idx="77">
                  <c:v>40662</c:v>
                </c:pt>
                <c:pt idx="78">
                  <c:v>40669</c:v>
                </c:pt>
                <c:pt idx="79">
                  <c:v>40676</c:v>
                </c:pt>
                <c:pt idx="80">
                  <c:v>40683</c:v>
                </c:pt>
                <c:pt idx="81">
                  <c:v>40690</c:v>
                </c:pt>
                <c:pt idx="82">
                  <c:v>40697</c:v>
                </c:pt>
                <c:pt idx="83">
                  <c:v>40704</c:v>
                </c:pt>
                <c:pt idx="84">
                  <c:v>40711</c:v>
                </c:pt>
                <c:pt idx="85">
                  <c:v>40718</c:v>
                </c:pt>
                <c:pt idx="86">
                  <c:v>40725</c:v>
                </c:pt>
                <c:pt idx="87">
                  <c:v>40732</c:v>
                </c:pt>
                <c:pt idx="88">
                  <c:v>40739</c:v>
                </c:pt>
                <c:pt idx="89">
                  <c:v>40746</c:v>
                </c:pt>
                <c:pt idx="90">
                  <c:v>40753</c:v>
                </c:pt>
                <c:pt idx="91">
                  <c:v>40760</c:v>
                </c:pt>
                <c:pt idx="92">
                  <c:v>40767</c:v>
                </c:pt>
                <c:pt idx="93">
                  <c:v>40774</c:v>
                </c:pt>
                <c:pt idx="94">
                  <c:v>40781</c:v>
                </c:pt>
                <c:pt idx="95">
                  <c:v>40788</c:v>
                </c:pt>
                <c:pt idx="96">
                  <c:v>40795</c:v>
                </c:pt>
                <c:pt idx="97">
                  <c:v>40802</c:v>
                </c:pt>
                <c:pt idx="98">
                  <c:v>40809</c:v>
                </c:pt>
              </c:numCache>
            </c:numRef>
          </c:cat>
          <c:val>
            <c:numRef>
              <c:f>Sheet1!$B$2:$B$100</c:f>
              <c:numCache>
                <c:formatCode>#,##0</c:formatCode>
                <c:ptCount val="99"/>
                <c:pt idx="0">
                  <c:v>23990</c:v>
                </c:pt>
                <c:pt idx="1">
                  <c:v>23815</c:v>
                </c:pt>
                <c:pt idx="2">
                  <c:v>23670</c:v>
                </c:pt>
                <c:pt idx="3">
                  <c:v>23780</c:v>
                </c:pt>
                <c:pt idx="4">
                  <c:v>22800</c:v>
                </c:pt>
                <c:pt idx="5">
                  <c:v>22350</c:v>
                </c:pt>
                <c:pt idx="6">
                  <c:v>21815</c:v>
                </c:pt>
                <c:pt idx="7">
                  <c:v>21660</c:v>
                </c:pt>
                <c:pt idx="8">
                  <c:v>21690</c:v>
                </c:pt>
                <c:pt idx="9">
                  <c:v>21710</c:v>
                </c:pt>
                <c:pt idx="10">
                  <c:v>22385</c:v>
                </c:pt>
                <c:pt idx="11">
                  <c:v>22575</c:v>
                </c:pt>
                <c:pt idx="12">
                  <c:v>23650</c:v>
                </c:pt>
                <c:pt idx="13">
                  <c:v>24650</c:v>
                </c:pt>
                <c:pt idx="14">
                  <c:v>24585</c:v>
                </c:pt>
                <c:pt idx="15">
                  <c:v>25020</c:v>
                </c:pt>
                <c:pt idx="16">
                  <c:v>25160</c:v>
                </c:pt>
                <c:pt idx="17">
                  <c:v>25030</c:v>
                </c:pt>
                <c:pt idx="18">
                  <c:v>24870</c:v>
                </c:pt>
                <c:pt idx="19">
                  <c:v>24870</c:v>
                </c:pt>
                <c:pt idx="20">
                  <c:v>24870</c:v>
                </c:pt>
                <c:pt idx="21">
                  <c:v>24785</c:v>
                </c:pt>
                <c:pt idx="22">
                  <c:v>24230</c:v>
                </c:pt>
                <c:pt idx="23">
                  <c:v>22715</c:v>
                </c:pt>
                <c:pt idx="24">
                  <c:v>22275</c:v>
                </c:pt>
                <c:pt idx="25">
                  <c:v>21690</c:v>
                </c:pt>
                <c:pt idx="26">
                  <c:v>21460</c:v>
                </c:pt>
                <c:pt idx="27">
                  <c:v>21440</c:v>
                </c:pt>
                <c:pt idx="28">
                  <c:v>20950</c:v>
                </c:pt>
                <c:pt idx="29">
                  <c:v>20470</c:v>
                </c:pt>
                <c:pt idx="30">
                  <c:v>20720</c:v>
                </c:pt>
                <c:pt idx="31">
                  <c:v>20530</c:v>
                </c:pt>
                <c:pt idx="32">
                  <c:v>20290</c:v>
                </c:pt>
                <c:pt idx="33">
                  <c:v>20100</c:v>
                </c:pt>
                <c:pt idx="34">
                  <c:v>20050</c:v>
                </c:pt>
                <c:pt idx="35">
                  <c:v>19950</c:v>
                </c:pt>
                <c:pt idx="36">
                  <c:v>19610</c:v>
                </c:pt>
                <c:pt idx="37">
                  <c:v>19730</c:v>
                </c:pt>
                <c:pt idx="38">
                  <c:v>19700</c:v>
                </c:pt>
                <c:pt idx="39">
                  <c:v>23000</c:v>
                </c:pt>
                <c:pt idx="40">
                  <c:v>23250</c:v>
                </c:pt>
                <c:pt idx="41">
                  <c:v>23200</c:v>
                </c:pt>
                <c:pt idx="42">
                  <c:v>23040</c:v>
                </c:pt>
                <c:pt idx="43">
                  <c:v>23000</c:v>
                </c:pt>
                <c:pt idx="44">
                  <c:v>22940</c:v>
                </c:pt>
                <c:pt idx="45">
                  <c:v>22700</c:v>
                </c:pt>
                <c:pt idx="46">
                  <c:v>22655</c:v>
                </c:pt>
                <c:pt idx="47">
                  <c:v>22500</c:v>
                </c:pt>
                <c:pt idx="48">
                  <c:v>22330</c:v>
                </c:pt>
                <c:pt idx="49">
                  <c:v>22165</c:v>
                </c:pt>
                <c:pt idx="50">
                  <c:v>21950</c:v>
                </c:pt>
                <c:pt idx="51">
                  <c:v>21150</c:v>
                </c:pt>
                <c:pt idx="52">
                  <c:v>20435</c:v>
                </c:pt>
                <c:pt idx="53">
                  <c:v>20300</c:v>
                </c:pt>
                <c:pt idx="54">
                  <c:v>20360</c:v>
                </c:pt>
                <c:pt idx="55">
                  <c:v>20195</c:v>
                </c:pt>
                <c:pt idx="56">
                  <c:v>20195</c:v>
                </c:pt>
                <c:pt idx="57">
                  <c:v>20250</c:v>
                </c:pt>
                <c:pt idx="58">
                  <c:v>20250</c:v>
                </c:pt>
                <c:pt idx="59">
                  <c:v>20300</c:v>
                </c:pt>
                <c:pt idx="60">
                  <c:v>20340</c:v>
                </c:pt>
                <c:pt idx="61">
                  <c:v>22885</c:v>
                </c:pt>
                <c:pt idx="62">
                  <c:v>23000</c:v>
                </c:pt>
                <c:pt idx="63">
                  <c:v>23085</c:v>
                </c:pt>
                <c:pt idx="64">
                  <c:v>23315</c:v>
                </c:pt>
                <c:pt idx="65">
                  <c:v>23600</c:v>
                </c:pt>
                <c:pt idx="66">
                  <c:v>24000</c:v>
                </c:pt>
                <c:pt idx="67">
                  <c:v>23900</c:v>
                </c:pt>
                <c:pt idx="68">
                  <c:v>23525</c:v>
                </c:pt>
                <c:pt idx="69">
                  <c:v>23700</c:v>
                </c:pt>
                <c:pt idx="70">
                  <c:v>23635</c:v>
                </c:pt>
                <c:pt idx="71">
                  <c:v>23670</c:v>
                </c:pt>
                <c:pt idx="72">
                  <c:v>23645</c:v>
                </c:pt>
                <c:pt idx="73">
                  <c:v>23355</c:v>
                </c:pt>
                <c:pt idx="74">
                  <c:v>23030</c:v>
                </c:pt>
                <c:pt idx="75">
                  <c:v>22500</c:v>
                </c:pt>
                <c:pt idx="76">
                  <c:v>22330</c:v>
                </c:pt>
                <c:pt idx="77">
                  <c:v>22260</c:v>
                </c:pt>
                <c:pt idx="78">
                  <c:v>21840</c:v>
                </c:pt>
                <c:pt idx="79">
                  <c:v>21800</c:v>
                </c:pt>
                <c:pt idx="80">
                  <c:v>21740</c:v>
                </c:pt>
                <c:pt idx="81">
                  <c:v>21675</c:v>
                </c:pt>
                <c:pt idx="82">
                  <c:v>21635</c:v>
                </c:pt>
                <c:pt idx="83">
                  <c:v>21600</c:v>
                </c:pt>
                <c:pt idx="84">
                  <c:v>21460</c:v>
                </c:pt>
                <c:pt idx="85">
                  <c:v>21385</c:v>
                </c:pt>
                <c:pt idx="86">
                  <c:v>21330</c:v>
                </c:pt>
                <c:pt idx="87">
                  <c:v>21330</c:v>
                </c:pt>
                <c:pt idx="88">
                  <c:v>21345</c:v>
                </c:pt>
                <c:pt idx="89">
                  <c:v>21230</c:v>
                </c:pt>
                <c:pt idx="90">
                  <c:v>20790</c:v>
                </c:pt>
                <c:pt idx="91">
                  <c:v>20740</c:v>
                </c:pt>
                <c:pt idx="92">
                  <c:v>20650</c:v>
                </c:pt>
                <c:pt idx="93">
                  <c:v>20655</c:v>
                </c:pt>
                <c:pt idx="94">
                  <c:v>20635</c:v>
                </c:pt>
                <c:pt idx="95">
                  <c:v>21270</c:v>
                </c:pt>
                <c:pt idx="96">
                  <c:v>21145</c:v>
                </c:pt>
                <c:pt idx="97">
                  <c:v>20765</c:v>
                </c:pt>
                <c:pt idx="98">
                  <c:v>20725</c:v>
                </c:pt>
              </c:numCache>
            </c:numRef>
          </c:val>
          <c:smooth val="1"/>
        </c:ser>
        <c:marker val="1"/>
        <c:axId val="226822400"/>
        <c:axId val="226846208"/>
      </c:lineChart>
      <c:dateAx>
        <c:axId val="226822400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226846208"/>
        <c:crossesAt val="18000"/>
        <c:auto val="1"/>
        <c:lblOffset val="100"/>
        <c:baseTimeUnit val="days"/>
        <c:majorUnit val="35"/>
        <c:majorTimeUnit val="days"/>
      </c:dateAx>
      <c:valAx>
        <c:axId val="226846208"/>
        <c:scaling>
          <c:orientation val="minMax"/>
          <c:min val="18000"/>
        </c:scaling>
        <c:axPos val="r"/>
        <c:majorGridlines/>
        <c:numFmt formatCode="#,##0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26822400"/>
        <c:crosses val="max"/>
        <c:crossBetween val="midCat"/>
        <c:majorUnit val="1000"/>
      </c:valAx>
    </c:plotArea>
    <c:plotVisOnly val="1"/>
    <c:dispBlanksAs val="gap"/>
  </c:chart>
  <c:txPr>
    <a:bodyPr/>
    <a:lstStyle/>
    <a:p>
      <a:pPr>
        <a:defRPr sz="1200"/>
      </a:pPr>
      <a:endParaRPr lang="ru-RU"/>
    </a:p>
  </c:txPr>
  <c:externalData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Цены крупы в Евр.России/</a:t>
            </a:r>
            <a:r>
              <a:rPr lang="en-US"/>
              <a:t>Prices for cereals in European Russia</a:t>
            </a:r>
            <a:r>
              <a:rPr lang="ru-RU"/>
              <a:t>, </a:t>
            </a:r>
            <a:r>
              <a:rPr lang="en-US"/>
              <a:t>rub</a:t>
            </a:r>
            <a:r>
              <a:rPr lang="ru-RU"/>
              <a:t>./</a:t>
            </a:r>
            <a:r>
              <a:rPr lang="en-US"/>
              <a:t>t</a:t>
            </a:r>
            <a:r>
              <a:rPr lang="ru-RU"/>
              <a:t> </a:t>
            </a:r>
            <a:r>
              <a:rPr lang="en-US"/>
              <a:t>EXW</a:t>
            </a:r>
          </a:p>
        </c:rich>
      </c:tx>
      <c:layout>
        <c:manualLayout>
          <c:xMode val="edge"/>
          <c:yMode val="edge"/>
          <c:x val="9.4550709251231546E-2"/>
          <c:y val="0"/>
        </c:manualLayout>
      </c:layout>
    </c:title>
    <c:plotArea>
      <c:layout>
        <c:manualLayout>
          <c:layoutTarget val="inner"/>
          <c:xMode val="edge"/>
          <c:yMode val="edge"/>
          <c:x val="2.2471910112360098E-2"/>
          <c:y val="0.10465356354877239"/>
          <c:w val="0.8169070158365036"/>
          <c:h val="0.7316961857916854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пшено/millet</c:v>
                </c:pt>
              </c:strCache>
            </c:strRef>
          </c:tx>
          <c:spPr>
            <a:ln w="44450">
              <a:solidFill>
                <a:srgbClr val="EAB200"/>
              </a:solidFill>
            </a:ln>
          </c:spPr>
          <c:marker>
            <c:symbol val="none"/>
          </c:marker>
          <c:cat>
            <c:numRef>
              <c:f>Sheet1!$A$2:$A$100</c:f>
              <c:numCache>
                <c:formatCode>dd/mm/yy;@</c:formatCode>
                <c:ptCount val="99"/>
                <c:pt idx="0">
                  <c:v>40109</c:v>
                </c:pt>
                <c:pt idx="1">
                  <c:v>40116</c:v>
                </c:pt>
                <c:pt idx="2">
                  <c:v>40123</c:v>
                </c:pt>
                <c:pt idx="3">
                  <c:v>40130</c:v>
                </c:pt>
                <c:pt idx="4">
                  <c:v>40137</c:v>
                </c:pt>
                <c:pt idx="5">
                  <c:v>40144</c:v>
                </c:pt>
                <c:pt idx="6">
                  <c:v>40151</c:v>
                </c:pt>
                <c:pt idx="7">
                  <c:v>40158</c:v>
                </c:pt>
                <c:pt idx="8">
                  <c:v>40165</c:v>
                </c:pt>
                <c:pt idx="9">
                  <c:v>40172</c:v>
                </c:pt>
                <c:pt idx="10">
                  <c:v>40186</c:v>
                </c:pt>
                <c:pt idx="11">
                  <c:v>40193</c:v>
                </c:pt>
                <c:pt idx="12">
                  <c:v>40200</c:v>
                </c:pt>
                <c:pt idx="13">
                  <c:v>40207</c:v>
                </c:pt>
                <c:pt idx="14">
                  <c:v>40214</c:v>
                </c:pt>
                <c:pt idx="15">
                  <c:v>40221</c:v>
                </c:pt>
                <c:pt idx="16">
                  <c:v>40228</c:v>
                </c:pt>
                <c:pt idx="17">
                  <c:v>40236</c:v>
                </c:pt>
                <c:pt idx="18">
                  <c:v>40242</c:v>
                </c:pt>
                <c:pt idx="19">
                  <c:v>40249</c:v>
                </c:pt>
                <c:pt idx="20">
                  <c:v>40256</c:v>
                </c:pt>
                <c:pt idx="21">
                  <c:v>40263</c:v>
                </c:pt>
                <c:pt idx="22">
                  <c:v>40270</c:v>
                </c:pt>
                <c:pt idx="23">
                  <c:v>40277</c:v>
                </c:pt>
                <c:pt idx="24">
                  <c:v>40284</c:v>
                </c:pt>
                <c:pt idx="25">
                  <c:v>40291</c:v>
                </c:pt>
                <c:pt idx="26">
                  <c:v>40298</c:v>
                </c:pt>
                <c:pt idx="27">
                  <c:v>40305</c:v>
                </c:pt>
                <c:pt idx="28">
                  <c:v>40312</c:v>
                </c:pt>
                <c:pt idx="29">
                  <c:v>40319</c:v>
                </c:pt>
                <c:pt idx="30">
                  <c:v>40326</c:v>
                </c:pt>
                <c:pt idx="31">
                  <c:v>40333</c:v>
                </c:pt>
                <c:pt idx="32">
                  <c:v>40340</c:v>
                </c:pt>
                <c:pt idx="33">
                  <c:v>40347</c:v>
                </c:pt>
                <c:pt idx="34">
                  <c:v>40354</c:v>
                </c:pt>
                <c:pt idx="35">
                  <c:v>40361</c:v>
                </c:pt>
                <c:pt idx="36">
                  <c:v>40368</c:v>
                </c:pt>
                <c:pt idx="37">
                  <c:v>40375</c:v>
                </c:pt>
                <c:pt idx="38">
                  <c:v>40382</c:v>
                </c:pt>
                <c:pt idx="39">
                  <c:v>40389</c:v>
                </c:pt>
                <c:pt idx="40">
                  <c:v>40396</c:v>
                </c:pt>
                <c:pt idx="41">
                  <c:v>40403</c:v>
                </c:pt>
                <c:pt idx="42">
                  <c:v>40410</c:v>
                </c:pt>
                <c:pt idx="43">
                  <c:v>40417</c:v>
                </c:pt>
                <c:pt idx="44">
                  <c:v>40424</c:v>
                </c:pt>
                <c:pt idx="45">
                  <c:v>40431</c:v>
                </c:pt>
                <c:pt idx="46">
                  <c:v>40438</c:v>
                </c:pt>
                <c:pt idx="47">
                  <c:v>40445</c:v>
                </c:pt>
                <c:pt idx="48">
                  <c:v>40452</c:v>
                </c:pt>
                <c:pt idx="49">
                  <c:v>40459</c:v>
                </c:pt>
                <c:pt idx="50">
                  <c:v>40466</c:v>
                </c:pt>
                <c:pt idx="51">
                  <c:v>40473</c:v>
                </c:pt>
                <c:pt idx="52">
                  <c:v>40480</c:v>
                </c:pt>
                <c:pt idx="53">
                  <c:v>40487</c:v>
                </c:pt>
                <c:pt idx="54">
                  <c:v>40494</c:v>
                </c:pt>
                <c:pt idx="55">
                  <c:v>40501</c:v>
                </c:pt>
                <c:pt idx="56">
                  <c:v>40508</c:v>
                </c:pt>
                <c:pt idx="57">
                  <c:v>40515</c:v>
                </c:pt>
                <c:pt idx="58">
                  <c:v>40522</c:v>
                </c:pt>
                <c:pt idx="59">
                  <c:v>40529</c:v>
                </c:pt>
                <c:pt idx="60">
                  <c:v>40536</c:v>
                </c:pt>
                <c:pt idx="61">
                  <c:v>40554</c:v>
                </c:pt>
                <c:pt idx="62">
                  <c:v>40557</c:v>
                </c:pt>
                <c:pt idx="63">
                  <c:v>40564</c:v>
                </c:pt>
                <c:pt idx="64">
                  <c:v>40571</c:v>
                </c:pt>
                <c:pt idx="65">
                  <c:v>40578</c:v>
                </c:pt>
                <c:pt idx="66">
                  <c:v>40585</c:v>
                </c:pt>
                <c:pt idx="67">
                  <c:v>40592</c:v>
                </c:pt>
                <c:pt idx="68">
                  <c:v>40599</c:v>
                </c:pt>
                <c:pt idx="69">
                  <c:v>40607</c:v>
                </c:pt>
                <c:pt idx="70">
                  <c:v>40613</c:v>
                </c:pt>
                <c:pt idx="71">
                  <c:v>40620</c:v>
                </c:pt>
                <c:pt idx="72">
                  <c:v>40627</c:v>
                </c:pt>
                <c:pt idx="73">
                  <c:v>40634</c:v>
                </c:pt>
                <c:pt idx="74">
                  <c:v>40641</c:v>
                </c:pt>
                <c:pt idx="75">
                  <c:v>40648</c:v>
                </c:pt>
                <c:pt idx="76">
                  <c:v>40655</c:v>
                </c:pt>
                <c:pt idx="77">
                  <c:v>40662</c:v>
                </c:pt>
                <c:pt idx="78">
                  <c:v>40669</c:v>
                </c:pt>
                <c:pt idx="79">
                  <c:v>40676</c:v>
                </c:pt>
                <c:pt idx="80">
                  <c:v>40683</c:v>
                </c:pt>
                <c:pt idx="81">
                  <c:v>40690</c:v>
                </c:pt>
                <c:pt idx="82">
                  <c:v>40697</c:v>
                </c:pt>
                <c:pt idx="83">
                  <c:v>40704</c:v>
                </c:pt>
                <c:pt idx="84">
                  <c:v>40711</c:v>
                </c:pt>
                <c:pt idx="85">
                  <c:v>40718</c:v>
                </c:pt>
                <c:pt idx="86">
                  <c:v>40725</c:v>
                </c:pt>
                <c:pt idx="87">
                  <c:v>40732</c:v>
                </c:pt>
                <c:pt idx="88">
                  <c:v>40739</c:v>
                </c:pt>
                <c:pt idx="89">
                  <c:v>40746</c:v>
                </c:pt>
                <c:pt idx="90">
                  <c:v>40753</c:v>
                </c:pt>
                <c:pt idx="91">
                  <c:v>40760</c:v>
                </c:pt>
                <c:pt idx="92">
                  <c:v>40767</c:v>
                </c:pt>
                <c:pt idx="93">
                  <c:v>40774</c:v>
                </c:pt>
                <c:pt idx="94">
                  <c:v>40781</c:v>
                </c:pt>
                <c:pt idx="95">
                  <c:v>40788</c:v>
                </c:pt>
                <c:pt idx="96">
                  <c:v>40795</c:v>
                </c:pt>
                <c:pt idx="97">
                  <c:v>40802</c:v>
                </c:pt>
                <c:pt idx="98">
                  <c:v>40809</c:v>
                </c:pt>
              </c:numCache>
            </c:numRef>
          </c:cat>
          <c:val>
            <c:numRef>
              <c:f>Sheet1!$B$2:$B$100</c:f>
              <c:numCache>
                <c:formatCode>#,##0</c:formatCode>
                <c:ptCount val="99"/>
                <c:pt idx="0">
                  <c:v>8375</c:v>
                </c:pt>
                <c:pt idx="1">
                  <c:v>8140</c:v>
                </c:pt>
                <c:pt idx="2">
                  <c:v>8055</c:v>
                </c:pt>
                <c:pt idx="3">
                  <c:v>8040</c:v>
                </c:pt>
                <c:pt idx="4">
                  <c:v>7915</c:v>
                </c:pt>
                <c:pt idx="5">
                  <c:v>7840</c:v>
                </c:pt>
                <c:pt idx="6">
                  <c:v>7800</c:v>
                </c:pt>
                <c:pt idx="7">
                  <c:v>7770</c:v>
                </c:pt>
                <c:pt idx="8">
                  <c:v>7730</c:v>
                </c:pt>
                <c:pt idx="9">
                  <c:v>7730</c:v>
                </c:pt>
                <c:pt idx="10">
                  <c:v>8000</c:v>
                </c:pt>
                <c:pt idx="11">
                  <c:v>8000</c:v>
                </c:pt>
                <c:pt idx="12">
                  <c:v>8280</c:v>
                </c:pt>
                <c:pt idx="13">
                  <c:v>8610</c:v>
                </c:pt>
                <c:pt idx="14">
                  <c:v>9000</c:v>
                </c:pt>
                <c:pt idx="15">
                  <c:v>9000</c:v>
                </c:pt>
                <c:pt idx="16">
                  <c:v>9215</c:v>
                </c:pt>
                <c:pt idx="17">
                  <c:v>9290</c:v>
                </c:pt>
                <c:pt idx="18">
                  <c:v>9310</c:v>
                </c:pt>
                <c:pt idx="19">
                  <c:v>9290</c:v>
                </c:pt>
                <c:pt idx="20">
                  <c:v>9260</c:v>
                </c:pt>
                <c:pt idx="21">
                  <c:v>9165</c:v>
                </c:pt>
                <c:pt idx="22">
                  <c:v>9155</c:v>
                </c:pt>
                <c:pt idx="23">
                  <c:v>9130</c:v>
                </c:pt>
                <c:pt idx="24">
                  <c:v>9110</c:v>
                </c:pt>
                <c:pt idx="25">
                  <c:v>9060</c:v>
                </c:pt>
                <c:pt idx="26">
                  <c:v>8540</c:v>
                </c:pt>
                <c:pt idx="27">
                  <c:v>8440</c:v>
                </c:pt>
                <c:pt idx="28">
                  <c:v>8470</c:v>
                </c:pt>
                <c:pt idx="29">
                  <c:v>8560</c:v>
                </c:pt>
                <c:pt idx="30">
                  <c:v>8690</c:v>
                </c:pt>
                <c:pt idx="31">
                  <c:v>8660</c:v>
                </c:pt>
                <c:pt idx="32">
                  <c:v>8575</c:v>
                </c:pt>
                <c:pt idx="33">
                  <c:v>8640</c:v>
                </c:pt>
                <c:pt idx="34">
                  <c:v>8520</c:v>
                </c:pt>
                <c:pt idx="35">
                  <c:v>8540</c:v>
                </c:pt>
                <c:pt idx="36">
                  <c:v>9070</c:v>
                </c:pt>
                <c:pt idx="37">
                  <c:v>9835</c:v>
                </c:pt>
                <c:pt idx="38">
                  <c:v>10725</c:v>
                </c:pt>
                <c:pt idx="39">
                  <c:v>13860</c:v>
                </c:pt>
                <c:pt idx="40">
                  <c:v>13875</c:v>
                </c:pt>
                <c:pt idx="41">
                  <c:v>12860</c:v>
                </c:pt>
                <c:pt idx="42">
                  <c:v>13215</c:v>
                </c:pt>
                <c:pt idx="43">
                  <c:v>14560</c:v>
                </c:pt>
                <c:pt idx="44">
                  <c:v>15540</c:v>
                </c:pt>
                <c:pt idx="45">
                  <c:v>16050</c:v>
                </c:pt>
                <c:pt idx="46">
                  <c:v>16700</c:v>
                </c:pt>
                <c:pt idx="47">
                  <c:v>18020</c:v>
                </c:pt>
                <c:pt idx="48">
                  <c:v>20615</c:v>
                </c:pt>
                <c:pt idx="49">
                  <c:v>22780</c:v>
                </c:pt>
                <c:pt idx="50">
                  <c:v>23890</c:v>
                </c:pt>
                <c:pt idx="51">
                  <c:v>25450</c:v>
                </c:pt>
                <c:pt idx="52">
                  <c:v>25280</c:v>
                </c:pt>
                <c:pt idx="53">
                  <c:v>25580</c:v>
                </c:pt>
                <c:pt idx="54">
                  <c:v>26630</c:v>
                </c:pt>
                <c:pt idx="55">
                  <c:v>27625</c:v>
                </c:pt>
                <c:pt idx="56">
                  <c:v>28350</c:v>
                </c:pt>
                <c:pt idx="57">
                  <c:v>28385</c:v>
                </c:pt>
                <c:pt idx="58">
                  <c:v>31500</c:v>
                </c:pt>
                <c:pt idx="59">
                  <c:v>31480</c:v>
                </c:pt>
                <c:pt idx="60">
                  <c:v>31590</c:v>
                </c:pt>
                <c:pt idx="61">
                  <c:v>31960</c:v>
                </c:pt>
                <c:pt idx="62">
                  <c:v>32350</c:v>
                </c:pt>
                <c:pt idx="63">
                  <c:v>32290</c:v>
                </c:pt>
                <c:pt idx="64">
                  <c:v>32665</c:v>
                </c:pt>
                <c:pt idx="65">
                  <c:v>33250</c:v>
                </c:pt>
                <c:pt idx="66">
                  <c:v>35650</c:v>
                </c:pt>
                <c:pt idx="67">
                  <c:v>36890</c:v>
                </c:pt>
                <c:pt idx="68">
                  <c:v>37810</c:v>
                </c:pt>
                <c:pt idx="69">
                  <c:v>38150</c:v>
                </c:pt>
                <c:pt idx="70">
                  <c:v>38870</c:v>
                </c:pt>
                <c:pt idx="71">
                  <c:v>39025</c:v>
                </c:pt>
                <c:pt idx="72">
                  <c:v>39690</c:v>
                </c:pt>
                <c:pt idx="73">
                  <c:v>39970</c:v>
                </c:pt>
                <c:pt idx="74">
                  <c:v>41615</c:v>
                </c:pt>
                <c:pt idx="75">
                  <c:v>41940</c:v>
                </c:pt>
                <c:pt idx="76">
                  <c:v>41680</c:v>
                </c:pt>
                <c:pt idx="77">
                  <c:v>41650</c:v>
                </c:pt>
                <c:pt idx="78">
                  <c:v>40025</c:v>
                </c:pt>
                <c:pt idx="79">
                  <c:v>39790</c:v>
                </c:pt>
                <c:pt idx="80">
                  <c:v>38375</c:v>
                </c:pt>
                <c:pt idx="81">
                  <c:v>37835</c:v>
                </c:pt>
                <c:pt idx="82">
                  <c:v>36330</c:v>
                </c:pt>
                <c:pt idx="83">
                  <c:v>35710</c:v>
                </c:pt>
                <c:pt idx="84">
                  <c:v>35625</c:v>
                </c:pt>
                <c:pt idx="85">
                  <c:v>35165</c:v>
                </c:pt>
                <c:pt idx="86">
                  <c:v>34415</c:v>
                </c:pt>
                <c:pt idx="87">
                  <c:v>34415</c:v>
                </c:pt>
                <c:pt idx="88">
                  <c:v>34335</c:v>
                </c:pt>
                <c:pt idx="89">
                  <c:v>33990</c:v>
                </c:pt>
                <c:pt idx="90">
                  <c:v>26330</c:v>
                </c:pt>
                <c:pt idx="91">
                  <c:v>17915</c:v>
                </c:pt>
                <c:pt idx="92">
                  <c:v>14375</c:v>
                </c:pt>
                <c:pt idx="93">
                  <c:v>12480</c:v>
                </c:pt>
                <c:pt idx="94">
                  <c:v>10740</c:v>
                </c:pt>
                <c:pt idx="95">
                  <c:v>9230</c:v>
                </c:pt>
                <c:pt idx="96">
                  <c:v>8970</c:v>
                </c:pt>
                <c:pt idx="97">
                  <c:v>7685</c:v>
                </c:pt>
                <c:pt idx="98">
                  <c:v>7660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гречка-ядрица / unground buckwheat</c:v>
                </c:pt>
              </c:strCache>
            </c:strRef>
          </c:tx>
          <c:spPr>
            <a:ln w="44450">
              <a:solidFill>
                <a:srgbClr val="F79646">
                  <a:lumMod val="50000"/>
                </a:srgbClr>
              </a:solidFill>
            </a:ln>
          </c:spPr>
          <c:marker>
            <c:symbol val="none"/>
          </c:marker>
          <c:cat>
            <c:numRef>
              <c:f>Sheet1!$A$2:$A$100</c:f>
              <c:numCache>
                <c:formatCode>dd/mm/yy;@</c:formatCode>
                <c:ptCount val="99"/>
                <c:pt idx="0">
                  <c:v>40109</c:v>
                </c:pt>
                <c:pt idx="1">
                  <c:v>40116</c:v>
                </c:pt>
                <c:pt idx="2">
                  <c:v>40123</c:v>
                </c:pt>
                <c:pt idx="3">
                  <c:v>40130</c:v>
                </c:pt>
                <c:pt idx="4">
                  <c:v>40137</c:v>
                </c:pt>
                <c:pt idx="5">
                  <c:v>40144</c:v>
                </c:pt>
                <c:pt idx="6">
                  <c:v>40151</c:v>
                </c:pt>
                <c:pt idx="7">
                  <c:v>40158</c:v>
                </c:pt>
                <c:pt idx="8">
                  <c:v>40165</c:v>
                </c:pt>
                <c:pt idx="9">
                  <c:v>40172</c:v>
                </c:pt>
                <c:pt idx="10">
                  <c:v>40186</c:v>
                </c:pt>
                <c:pt idx="11">
                  <c:v>40193</c:v>
                </c:pt>
                <c:pt idx="12">
                  <c:v>40200</c:v>
                </c:pt>
                <c:pt idx="13">
                  <c:v>40207</c:v>
                </c:pt>
                <c:pt idx="14">
                  <c:v>40214</c:v>
                </c:pt>
                <c:pt idx="15">
                  <c:v>40221</c:v>
                </c:pt>
                <c:pt idx="16">
                  <c:v>40228</c:v>
                </c:pt>
                <c:pt idx="17">
                  <c:v>40236</c:v>
                </c:pt>
                <c:pt idx="18">
                  <c:v>40242</c:v>
                </c:pt>
                <c:pt idx="19">
                  <c:v>40249</c:v>
                </c:pt>
                <c:pt idx="20">
                  <c:v>40256</c:v>
                </c:pt>
                <c:pt idx="21">
                  <c:v>40263</c:v>
                </c:pt>
                <c:pt idx="22">
                  <c:v>40270</c:v>
                </c:pt>
                <c:pt idx="23">
                  <c:v>40277</c:v>
                </c:pt>
                <c:pt idx="24">
                  <c:v>40284</c:v>
                </c:pt>
                <c:pt idx="25">
                  <c:v>40291</c:v>
                </c:pt>
                <c:pt idx="26">
                  <c:v>40298</c:v>
                </c:pt>
                <c:pt idx="27">
                  <c:v>40305</c:v>
                </c:pt>
                <c:pt idx="28">
                  <c:v>40312</c:v>
                </c:pt>
                <c:pt idx="29">
                  <c:v>40319</c:v>
                </c:pt>
                <c:pt idx="30">
                  <c:v>40326</c:v>
                </c:pt>
                <c:pt idx="31">
                  <c:v>40333</c:v>
                </c:pt>
                <c:pt idx="32">
                  <c:v>40340</c:v>
                </c:pt>
                <c:pt idx="33">
                  <c:v>40347</c:v>
                </c:pt>
                <c:pt idx="34">
                  <c:v>40354</c:v>
                </c:pt>
                <c:pt idx="35">
                  <c:v>40361</c:v>
                </c:pt>
                <c:pt idx="36">
                  <c:v>40368</c:v>
                </c:pt>
                <c:pt idx="37">
                  <c:v>40375</c:v>
                </c:pt>
                <c:pt idx="38">
                  <c:v>40382</c:v>
                </c:pt>
                <c:pt idx="39">
                  <c:v>40389</c:v>
                </c:pt>
                <c:pt idx="40">
                  <c:v>40396</c:v>
                </c:pt>
                <c:pt idx="41">
                  <c:v>40403</c:v>
                </c:pt>
                <c:pt idx="42">
                  <c:v>40410</c:v>
                </c:pt>
                <c:pt idx="43">
                  <c:v>40417</c:v>
                </c:pt>
                <c:pt idx="44">
                  <c:v>40424</c:v>
                </c:pt>
                <c:pt idx="45">
                  <c:v>40431</c:v>
                </c:pt>
                <c:pt idx="46">
                  <c:v>40438</c:v>
                </c:pt>
                <c:pt idx="47">
                  <c:v>40445</c:v>
                </c:pt>
                <c:pt idx="48">
                  <c:v>40452</c:v>
                </c:pt>
                <c:pt idx="49">
                  <c:v>40459</c:v>
                </c:pt>
                <c:pt idx="50">
                  <c:v>40466</c:v>
                </c:pt>
                <c:pt idx="51">
                  <c:v>40473</c:v>
                </c:pt>
                <c:pt idx="52">
                  <c:v>40480</c:v>
                </c:pt>
                <c:pt idx="53">
                  <c:v>40487</c:v>
                </c:pt>
                <c:pt idx="54">
                  <c:v>40494</c:v>
                </c:pt>
                <c:pt idx="55">
                  <c:v>40501</c:v>
                </c:pt>
                <c:pt idx="56">
                  <c:v>40508</c:v>
                </c:pt>
                <c:pt idx="57">
                  <c:v>40515</c:v>
                </c:pt>
                <c:pt idx="58">
                  <c:v>40522</c:v>
                </c:pt>
                <c:pt idx="59">
                  <c:v>40529</c:v>
                </c:pt>
                <c:pt idx="60">
                  <c:v>40536</c:v>
                </c:pt>
                <c:pt idx="61">
                  <c:v>40554</c:v>
                </c:pt>
                <c:pt idx="62">
                  <c:v>40557</c:v>
                </c:pt>
                <c:pt idx="63">
                  <c:v>40564</c:v>
                </c:pt>
                <c:pt idx="64">
                  <c:v>40571</c:v>
                </c:pt>
                <c:pt idx="65">
                  <c:v>40578</c:v>
                </c:pt>
                <c:pt idx="66">
                  <c:v>40585</c:v>
                </c:pt>
                <c:pt idx="67">
                  <c:v>40592</c:v>
                </c:pt>
                <c:pt idx="68">
                  <c:v>40599</c:v>
                </c:pt>
                <c:pt idx="69">
                  <c:v>40607</c:v>
                </c:pt>
                <c:pt idx="70">
                  <c:v>40613</c:v>
                </c:pt>
                <c:pt idx="71">
                  <c:v>40620</c:v>
                </c:pt>
                <c:pt idx="72">
                  <c:v>40627</c:v>
                </c:pt>
                <c:pt idx="73">
                  <c:v>40634</c:v>
                </c:pt>
                <c:pt idx="74">
                  <c:v>40641</c:v>
                </c:pt>
                <c:pt idx="75">
                  <c:v>40648</c:v>
                </c:pt>
                <c:pt idx="76">
                  <c:v>40655</c:v>
                </c:pt>
                <c:pt idx="77">
                  <c:v>40662</c:v>
                </c:pt>
                <c:pt idx="78">
                  <c:v>40669</c:v>
                </c:pt>
                <c:pt idx="79">
                  <c:v>40676</c:v>
                </c:pt>
                <c:pt idx="80">
                  <c:v>40683</c:v>
                </c:pt>
                <c:pt idx="81">
                  <c:v>40690</c:v>
                </c:pt>
                <c:pt idx="82">
                  <c:v>40697</c:v>
                </c:pt>
                <c:pt idx="83">
                  <c:v>40704</c:v>
                </c:pt>
                <c:pt idx="84">
                  <c:v>40711</c:v>
                </c:pt>
                <c:pt idx="85">
                  <c:v>40718</c:v>
                </c:pt>
                <c:pt idx="86">
                  <c:v>40725</c:v>
                </c:pt>
                <c:pt idx="87">
                  <c:v>40732</c:v>
                </c:pt>
                <c:pt idx="88">
                  <c:v>40739</c:v>
                </c:pt>
                <c:pt idx="89">
                  <c:v>40746</c:v>
                </c:pt>
                <c:pt idx="90">
                  <c:v>40753</c:v>
                </c:pt>
                <c:pt idx="91">
                  <c:v>40760</c:v>
                </c:pt>
                <c:pt idx="92">
                  <c:v>40767</c:v>
                </c:pt>
                <c:pt idx="93">
                  <c:v>40774</c:v>
                </c:pt>
                <c:pt idx="94">
                  <c:v>40781</c:v>
                </c:pt>
                <c:pt idx="95">
                  <c:v>40788</c:v>
                </c:pt>
                <c:pt idx="96">
                  <c:v>40795</c:v>
                </c:pt>
                <c:pt idx="97">
                  <c:v>40802</c:v>
                </c:pt>
                <c:pt idx="98">
                  <c:v>40809</c:v>
                </c:pt>
              </c:numCache>
            </c:numRef>
          </c:cat>
          <c:val>
            <c:numRef>
              <c:f>Sheet1!$C$2:$C$100</c:f>
              <c:numCache>
                <c:formatCode>#,##0</c:formatCode>
                <c:ptCount val="99"/>
                <c:pt idx="0">
                  <c:v>13195</c:v>
                </c:pt>
                <c:pt idx="1">
                  <c:v>12770</c:v>
                </c:pt>
                <c:pt idx="2">
                  <c:v>12690</c:v>
                </c:pt>
                <c:pt idx="3">
                  <c:v>12625</c:v>
                </c:pt>
                <c:pt idx="4">
                  <c:v>12550</c:v>
                </c:pt>
                <c:pt idx="5">
                  <c:v>12680</c:v>
                </c:pt>
                <c:pt idx="6">
                  <c:v>12680</c:v>
                </c:pt>
                <c:pt idx="7">
                  <c:v>13100</c:v>
                </c:pt>
                <c:pt idx="8">
                  <c:v>13115</c:v>
                </c:pt>
                <c:pt idx="9">
                  <c:v>13230</c:v>
                </c:pt>
                <c:pt idx="10">
                  <c:v>13325</c:v>
                </c:pt>
                <c:pt idx="11">
                  <c:v>13935</c:v>
                </c:pt>
                <c:pt idx="12">
                  <c:v>14480</c:v>
                </c:pt>
                <c:pt idx="13">
                  <c:v>15820</c:v>
                </c:pt>
                <c:pt idx="14">
                  <c:v>18125</c:v>
                </c:pt>
                <c:pt idx="15">
                  <c:v>18170</c:v>
                </c:pt>
                <c:pt idx="16">
                  <c:v>18560</c:v>
                </c:pt>
                <c:pt idx="17">
                  <c:v>18680</c:v>
                </c:pt>
                <c:pt idx="18">
                  <c:v>19140</c:v>
                </c:pt>
                <c:pt idx="19">
                  <c:v>18950</c:v>
                </c:pt>
                <c:pt idx="20">
                  <c:v>19240</c:v>
                </c:pt>
                <c:pt idx="21">
                  <c:v>19015</c:v>
                </c:pt>
                <c:pt idx="22">
                  <c:v>18915</c:v>
                </c:pt>
                <c:pt idx="23">
                  <c:v>18560</c:v>
                </c:pt>
                <c:pt idx="24">
                  <c:v>18635</c:v>
                </c:pt>
                <c:pt idx="25">
                  <c:v>18880</c:v>
                </c:pt>
                <c:pt idx="26">
                  <c:v>18840</c:v>
                </c:pt>
                <c:pt idx="27">
                  <c:v>18840</c:v>
                </c:pt>
                <c:pt idx="28">
                  <c:v>18935</c:v>
                </c:pt>
                <c:pt idx="29">
                  <c:v>19470</c:v>
                </c:pt>
                <c:pt idx="30">
                  <c:v>21915</c:v>
                </c:pt>
                <c:pt idx="31">
                  <c:v>25570</c:v>
                </c:pt>
                <c:pt idx="32">
                  <c:v>26025</c:v>
                </c:pt>
                <c:pt idx="33">
                  <c:v>26540</c:v>
                </c:pt>
                <c:pt idx="34">
                  <c:v>27075</c:v>
                </c:pt>
                <c:pt idx="35">
                  <c:v>27175</c:v>
                </c:pt>
                <c:pt idx="36">
                  <c:v>27750</c:v>
                </c:pt>
                <c:pt idx="37">
                  <c:v>28600</c:v>
                </c:pt>
                <c:pt idx="38">
                  <c:v>28515</c:v>
                </c:pt>
                <c:pt idx="39">
                  <c:v>44325</c:v>
                </c:pt>
                <c:pt idx="40">
                  <c:v>45025</c:v>
                </c:pt>
                <c:pt idx="41">
                  <c:v>43550</c:v>
                </c:pt>
                <c:pt idx="42">
                  <c:v>44250</c:v>
                </c:pt>
                <c:pt idx="43">
                  <c:v>45800</c:v>
                </c:pt>
                <c:pt idx="44">
                  <c:v>45980</c:v>
                </c:pt>
                <c:pt idx="45">
                  <c:v>47950</c:v>
                </c:pt>
                <c:pt idx="46">
                  <c:v>47500</c:v>
                </c:pt>
                <c:pt idx="47">
                  <c:v>47875</c:v>
                </c:pt>
                <c:pt idx="48">
                  <c:v>48665</c:v>
                </c:pt>
                <c:pt idx="49">
                  <c:v>49165</c:v>
                </c:pt>
                <c:pt idx="50">
                  <c:v>49070</c:v>
                </c:pt>
                <c:pt idx="51">
                  <c:v>50000</c:v>
                </c:pt>
                <c:pt idx="52">
                  <c:v>50100</c:v>
                </c:pt>
                <c:pt idx="53">
                  <c:v>50200</c:v>
                </c:pt>
                <c:pt idx="54">
                  <c:v>52270</c:v>
                </c:pt>
                <c:pt idx="55">
                  <c:v>53410</c:v>
                </c:pt>
                <c:pt idx="56">
                  <c:v>54300</c:v>
                </c:pt>
                <c:pt idx="57">
                  <c:v>55320</c:v>
                </c:pt>
                <c:pt idx="58">
                  <c:v>71950</c:v>
                </c:pt>
                <c:pt idx="59">
                  <c:v>74000</c:v>
                </c:pt>
                <c:pt idx="60">
                  <c:v>70200</c:v>
                </c:pt>
                <c:pt idx="61">
                  <c:v>72070</c:v>
                </c:pt>
                <c:pt idx="62">
                  <c:v>74000</c:v>
                </c:pt>
                <c:pt idx="63">
                  <c:v>75790</c:v>
                </c:pt>
                <c:pt idx="64">
                  <c:v>76025</c:v>
                </c:pt>
                <c:pt idx="65">
                  <c:v>75680</c:v>
                </c:pt>
                <c:pt idx="66">
                  <c:v>77780</c:v>
                </c:pt>
                <c:pt idx="67">
                  <c:v>78540</c:v>
                </c:pt>
                <c:pt idx="68">
                  <c:v>78540</c:v>
                </c:pt>
                <c:pt idx="69">
                  <c:v>81000</c:v>
                </c:pt>
                <c:pt idx="70">
                  <c:v>81280</c:v>
                </c:pt>
                <c:pt idx="71">
                  <c:v>79260</c:v>
                </c:pt>
                <c:pt idx="72">
                  <c:v>76235</c:v>
                </c:pt>
                <c:pt idx="73">
                  <c:v>75960</c:v>
                </c:pt>
                <c:pt idx="74">
                  <c:v>75985</c:v>
                </c:pt>
                <c:pt idx="75">
                  <c:v>76370</c:v>
                </c:pt>
                <c:pt idx="76">
                  <c:v>76370</c:v>
                </c:pt>
                <c:pt idx="77">
                  <c:v>74830</c:v>
                </c:pt>
                <c:pt idx="78">
                  <c:v>73125</c:v>
                </c:pt>
                <c:pt idx="79">
                  <c:v>73100</c:v>
                </c:pt>
                <c:pt idx="80">
                  <c:v>72215</c:v>
                </c:pt>
                <c:pt idx="81">
                  <c:v>71980</c:v>
                </c:pt>
                <c:pt idx="82">
                  <c:v>71830</c:v>
                </c:pt>
                <c:pt idx="83">
                  <c:v>71700</c:v>
                </c:pt>
                <c:pt idx="84">
                  <c:v>71460</c:v>
                </c:pt>
                <c:pt idx="85">
                  <c:v>69150</c:v>
                </c:pt>
                <c:pt idx="86">
                  <c:v>68670</c:v>
                </c:pt>
                <c:pt idx="87">
                  <c:v>67040</c:v>
                </c:pt>
                <c:pt idx="88">
                  <c:v>67055</c:v>
                </c:pt>
                <c:pt idx="89">
                  <c:v>66520</c:v>
                </c:pt>
                <c:pt idx="90">
                  <c:v>62960</c:v>
                </c:pt>
                <c:pt idx="91">
                  <c:v>60100</c:v>
                </c:pt>
                <c:pt idx="92">
                  <c:v>56600</c:v>
                </c:pt>
                <c:pt idx="93">
                  <c:v>41500</c:v>
                </c:pt>
                <c:pt idx="94">
                  <c:v>37815</c:v>
                </c:pt>
                <c:pt idx="95">
                  <c:v>32000</c:v>
                </c:pt>
                <c:pt idx="96">
                  <c:v>29260</c:v>
                </c:pt>
                <c:pt idx="97">
                  <c:v>27715</c:v>
                </c:pt>
                <c:pt idx="98">
                  <c:v>27130</c:v>
                </c:pt>
              </c:numCache>
            </c:numRef>
          </c:val>
          <c:smooth val="1"/>
        </c:ser>
        <c:marker val="1"/>
        <c:axId val="118028544"/>
        <c:axId val="143572992"/>
      </c:lineChart>
      <c:dateAx>
        <c:axId val="118028544"/>
        <c:scaling>
          <c:orientation val="minMax"/>
        </c:scaling>
        <c:axPos val="b"/>
        <c:majorGridlines/>
        <c:numFmt formatCode="d/m/yy;@" sourceLinked="0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43572992"/>
        <c:crosses val="autoZero"/>
        <c:auto val="1"/>
        <c:lblOffset val="100"/>
        <c:baseTimeUnit val="days"/>
        <c:majorUnit val="35"/>
        <c:majorTimeUnit val="days"/>
        <c:minorUnit val="7"/>
        <c:minorTimeUnit val="days"/>
      </c:dateAx>
      <c:valAx>
        <c:axId val="143572992"/>
        <c:scaling>
          <c:orientation val="minMax"/>
          <c:max val="85000"/>
          <c:min val="7000"/>
        </c:scaling>
        <c:axPos val="r"/>
        <c:majorGridlines/>
        <c:numFmt formatCode="#,##0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8028544"/>
        <c:crosses val="max"/>
        <c:crossBetween val="midCat"/>
        <c:majorUnit val="5000"/>
      </c:valAx>
    </c:plotArea>
    <c:legend>
      <c:legendPos val="r"/>
      <c:layout>
        <c:manualLayout>
          <c:xMode val="edge"/>
          <c:yMode val="edge"/>
          <c:x val="1.9327317231413801E-2"/>
          <c:y val="9.8079873691885228E-2"/>
          <c:w val="0.46058374466329144"/>
          <c:h val="0.13231489236238717"/>
        </c:manualLayout>
      </c:layout>
      <c:spPr>
        <a:solidFill>
          <a:schemeClr val="bg2">
            <a:alpha val="80000"/>
          </a:schemeClr>
        </a:solidFill>
      </c:spPr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latin typeface="+mn-lt"/>
                <a:cs typeface="Arial" pitchFamily="34" charset="0"/>
              </a:defRPr>
            </a:pPr>
            <a:r>
              <a:rPr lang="ru-RU" sz="1600">
                <a:latin typeface="+mn-lt"/>
              </a:rPr>
              <a:t>Динамика производства крупы в России, тыс. тонн</a:t>
            </a:r>
          </a:p>
        </c:rich>
      </c:tx>
      <c:layout>
        <c:manualLayout>
          <c:xMode val="edge"/>
          <c:yMode val="edge"/>
          <c:x val="0.18393299612966776"/>
          <c:y val="2.2046161537606992E-2"/>
        </c:manualLayout>
      </c:layout>
    </c:title>
    <c:plotArea>
      <c:layout>
        <c:manualLayout>
          <c:layoutTarget val="inner"/>
          <c:xMode val="edge"/>
          <c:yMode val="edge"/>
          <c:x val="5.7187017001548393E-2"/>
          <c:y val="8.9411764705882468E-2"/>
          <c:w val="0.9428129829984544"/>
          <c:h val="0.7617799411176536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Sheet1!$B$2:$B$13</c:f>
              <c:numCache>
                <c:formatCode>#,##0.0</c:formatCode>
                <c:ptCount val="12"/>
                <c:pt idx="0">
                  <c:v>84.808999999999983</c:v>
                </c:pt>
                <c:pt idx="1">
                  <c:v>121.995</c:v>
                </c:pt>
                <c:pt idx="2">
                  <c:v>107.22199999999999</c:v>
                </c:pt>
                <c:pt idx="3">
                  <c:v>105.143</c:v>
                </c:pt>
                <c:pt idx="4">
                  <c:v>91.655999999999949</c:v>
                </c:pt>
                <c:pt idx="5">
                  <c:v>83.85</c:v>
                </c:pt>
                <c:pt idx="6">
                  <c:v>93.85</c:v>
                </c:pt>
                <c:pt idx="7">
                  <c:v>83.539000000000001</c:v>
                </c:pt>
                <c:pt idx="8">
                  <c:v>97.575999999999979</c:v>
                </c:pt>
                <c:pt idx="9">
                  <c:v>118.76700000000002</c:v>
                </c:pt>
                <c:pt idx="10">
                  <c:v>121.624</c:v>
                </c:pt>
                <c:pt idx="11">
                  <c:v>131.983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Sheet1!$C$2:$C$13</c:f>
              <c:numCache>
                <c:formatCode>#,##0.0</c:formatCode>
                <c:ptCount val="12"/>
                <c:pt idx="0">
                  <c:v>77.061000000000007</c:v>
                </c:pt>
                <c:pt idx="1">
                  <c:v>95.543499999999995</c:v>
                </c:pt>
                <c:pt idx="2">
                  <c:v>100.833</c:v>
                </c:pt>
                <c:pt idx="3">
                  <c:v>75.001999999999995</c:v>
                </c:pt>
                <c:pt idx="4">
                  <c:v>76.442000000000007</c:v>
                </c:pt>
                <c:pt idx="5">
                  <c:v>77.007999999999996</c:v>
                </c:pt>
                <c:pt idx="6">
                  <c:v>76.874999999999986</c:v>
                </c:pt>
                <c:pt idx="7">
                  <c:v>80.55968</c:v>
                </c:pt>
                <c:pt idx="8">
                  <c:v>100.69286999999998</c:v>
                </c:pt>
                <c:pt idx="9">
                  <c:v>118.77442000000002</c:v>
                </c:pt>
                <c:pt idx="10">
                  <c:v>110.5</c:v>
                </c:pt>
                <c:pt idx="11">
                  <c:v>156.69999999999999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Sheet1!$D$2:$D$13</c:f>
              <c:numCache>
                <c:formatCode>#,##0.0</c:formatCode>
                <c:ptCount val="12"/>
                <c:pt idx="0">
                  <c:v>68.231489999999994</c:v>
                </c:pt>
                <c:pt idx="1">
                  <c:v>89.7</c:v>
                </c:pt>
                <c:pt idx="2">
                  <c:v>92.918000000000006</c:v>
                </c:pt>
                <c:pt idx="3">
                  <c:v>80.77</c:v>
                </c:pt>
                <c:pt idx="4">
                  <c:v>66.205839999999981</c:v>
                </c:pt>
                <c:pt idx="5">
                  <c:v>71.057000000000002</c:v>
                </c:pt>
                <c:pt idx="6">
                  <c:v>64.789389999999983</c:v>
                </c:pt>
                <c:pt idx="7">
                  <c:v>72.260999999999996</c:v>
                </c:pt>
              </c:numCache>
            </c:numRef>
          </c:val>
        </c:ser>
        <c:marker val="1"/>
        <c:axId val="216205184"/>
        <c:axId val="216206720"/>
      </c:lineChart>
      <c:catAx>
        <c:axId val="216205184"/>
        <c:scaling>
          <c:orientation val="minMax"/>
        </c:scaling>
        <c:axPos val="b"/>
        <c:majorGridlines/>
        <c:numFmt formatCode="General" sourceLinked="1"/>
        <c:tickLblPos val="nextTo"/>
        <c:txPr>
          <a:bodyPr rot="-1200000" vert="horz"/>
          <a:lstStyle/>
          <a:p>
            <a:pPr>
              <a:defRPr sz="1100"/>
            </a:pPr>
            <a:endParaRPr lang="ru-RU"/>
          </a:p>
        </c:txPr>
        <c:crossAx val="216206720"/>
        <c:crossesAt val="0"/>
        <c:lblAlgn val="ctr"/>
        <c:lblOffset val="0"/>
        <c:tickLblSkip val="1"/>
        <c:tickMarkSkip val="1"/>
      </c:catAx>
      <c:valAx>
        <c:axId val="216206720"/>
        <c:scaling>
          <c:orientation val="minMax"/>
          <c:max val="160"/>
          <c:min val="60"/>
        </c:scaling>
        <c:axPos val="l"/>
        <c:majorGridlines>
          <c:spPr>
            <a:ln>
              <a:solidFill>
                <a:sysClr val="windowText" lastClr="000000"/>
              </a:solidFill>
              <a:prstDash val="sysDot"/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162051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683978777305997"/>
          <c:y val="0.22482467225863609"/>
          <c:w val="0.47651990563193208"/>
          <c:h val="7.9731765914898944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title>
      <c:tx>
        <c:rich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r>
              <a:rPr lang="ru-RU" sz="1200">
                <a:latin typeface="Arial" pitchFamily="34" charset="0"/>
                <a:cs typeface="Arial" pitchFamily="34" charset="0"/>
              </a:rPr>
              <a:t>Запасы крупы в оптовых организациях России на 1-е число месяца, тонн</a:t>
            </a:r>
          </a:p>
        </c:rich>
      </c:tx>
      <c:layout>
        <c:manualLayout>
          <c:xMode val="edge"/>
          <c:yMode val="edge"/>
          <c:x val="0.15077052567787658"/>
          <c:y val="1.6151241964319682E-3"/>
        </c:manualLayout>
      </c:layout>
      <c:spPr>
        <a:scene3d>
          <a:camera prst="orthographicFront"/>
          <a:lightRig rig="threePt" dir="t"/>
        </a:scene3d>
        <a:sp3d>
          <a:bevelT w="190500" h="38100"/>
        </a:sp3d>
      </c:spPr>
    </c:title>
    <c:plotArea>
      <c:layout>
        <c:manualLayout>
          <c:layoutTarget val="inner"/>
          <c:xMode val="edge"/>
          <c:yMode val="edge"/>
          <c:x val="0.13506683781167275"/>
          <c:y val="8.564169660061377E-2"/>
          <c:w val="0.8515819670830227"/>
          <c:h val="0.7588405396693922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ln>
              <a:solidFill>
                <a:srgbClr val="0070C0"/>
              </a:solidFill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16257.1</c:v>
                </c:pt>
                <c:pt idx="1">
                  <c:v>18343.3</c:v>
                </c:pt>
                <c:pt idx="2">
                  <c:v>30902.1</c:v>
                </c:pt>
                <c:pt idx="3">
                  <c:v>43908.9</c:v>
                </c:pt>
                <c:pt idx="4">
                  <c:v>41787</c:v>
                </c:pt>
                <c:pt idx="5">
                  <c:v>36024.400000000001</c:v>
                </c:pt>
                <c:pt idx="6">
                  <c:v>32219.8</c:v>
                </c:pt>
                <c:pt idx="7">
                  <c:v>16020.3</c:v>
                </c:pt>
                <c:pt idx="8">
                  <c:v>16924.8</c:v>
                </c:pt>
                <c:pt idx="9">
                  <c:v>17481.099999999984</c:v>
                </c:pt>
                <c:pt idx="10">
                  <c:v>17436.599999999984</c:v>
                </c:pt>
                <c:pt idx="11">
                  <c:v>18959.2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rgbClr val="FFC000"/>
              </a:solidFill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21842.2</c:v>
                </c:pt>
                <c:pt idx="1">
                  <c:v>20875.2</c:v>
                </c:pt>
                <c:pt idx="2">
                  <c:v>22682</c:v>
                </c:pt>
                <c:pt idx="3">
                  <c:v>24829</c:v>
                </c:pt>
                <c:pt idx="4">
                  <c:v>23739</c:v>
                </c:pt>
                <c:pt idx="5">
                  <c:v>26632</c:v>
                </c:pt>
                <c:pt idx="6">
                  <c:v>24674</c:v>
                </c:pt>
                <c:pt idx="7">
                  <c:v>33385.300000000003</c:v>
                </c:pt>
                <c:pt idx="8">
                  <c:v>29115.1</c:v>
                </c:pt>
                <c:pt idx="9">
                  <c:v>27425.8</c:v>
                </c:pt>
                <c:pt idx="10">
                  <c:v>45513.9</c:v>
                </c:pt>
                <c:pt idx="11">
                  <c:v>45824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rgbClr val="00B050"/>
              </a:solidFill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48637</c:v>
                </c:pt>
                <c:pt idx="1">
                  <c:v>48798.7</c:v>
                </c:pt>
                <c:pt idx="2">
                  <c:v>52650.7</c:v>
                </c:pt>
                <c:pt idx="3">
                  <c:v>46609.5</c:v>
                </c:pt>
                <c:pt idx="4">
                  <c:v>47881.9</c:v>
                </c:pt>
                <c:pt idx="5">
                  <c:v>44372</c:v>
                </c:pt>
                <c:pt idx="6">
                  <c:v>40862.1</c:v>
                </c:pt>
                <c:pt idx="7">
                  <c:v>38445</c:v>
                </c:pt>
                <c:pt idx="8">
                  <c:v>49623.9</c:v>
                </c:pt>
              </c:numCache>
            </c:numRef>
          </c:val>
        </c:ser>
        <c:marker val="1"/>
        <c:axId val="216052480"/>
        <c:axId val="216054016"/>
      </c:lineChart>
      <c:catAx>
        <c:axId val="216052480"/>
        <c:scaling>
          <c:orientation val="minMax"/>
        </c:scaling>
        <c:axPos val="b"/>
        <c:majorGridlines/>
        <c:numFmt formatCode="General" sourceLinked="1"/>
        <c:tickLblPos val="nextTo"/>
        <c:txPr>
          <a:bodyPr rot="-1200000" vert="horz"/>
          <a:lstStyle/>
          <a:p>
            <a:pPr>
              <a:defRPr sz="1100"/>
            </a:pPr>
            <a:endParaRPr lang="ru-RU"/>
          </a:p>
        </c:txPr>
        <c:crossAx val="216054016"/>
        <c:crossesAt val="0"/>
        <c:lblAlgn val="ctr"/>
        <c:lblOffset val="100"/>
        <c:tickLblSkip val="1"/>
        <c:tickMarkSkip val="1"/>
      </c:catAx>
      <c:valAx>
        <c:axId val="216054016"/>
        <c:scaling>
          <c:orientation val="minMax"/>
          <c:min val="0"/>
        </c:scaling>
        <c:axPos val="l"/>
        <c:majorGridlines>
          <c:spPr>
            <a:ln>
              <a:prstDash val="sysDot"/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16052480"/>
        <c:crosses val="autoZero"/>
        <c:crossBetween val="between"/>
        <c:minorUnit val="1000"/>
      </c:valAx>
    </c:plotArea>
    <c:legend>
      <c:legendPos val="b"/>
      <c:layout>
        <c:manualLayout>
          <c:xMode val="edge"/>
          <c:yMode val="edge"/>
          <c:x val="0.26257998623934647"/>
          <c:y val="0.75419840063851917"/>
          <c:w val="0.5020476395479867"/>
          <c:h val="7.0498687664042034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ln>
      <a:solidFill>
        <a:sysClr val="windowText" lastClr="000000"/>
      </a:solidFill>
    </a:ln>
  </c:sp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7473498412780932E-2"/>
          <c:y val="3.1972698877003339E-2"/>
          <c:w val="0.92313180220851998"/>
          <c:h val="0.8522420668987728"/>
        </c:manualLayout>
      </c:layout>
      <c:lineChart>
        <c:grouping val="standard"/>
        <c:ser>
          <c:idx val="1"/>
          <c:order val="1"/>
          <c:tx>
            <c:strRef>
              <c:f>'D&amp;J-IND неделя'!$M$1</c:f>
              <c:strCache>
                <c:ptCount val="1"/>
                <c:pt idx="0">
                  <c:v>D&amp;J</c:v>
                </c:pt>
              </c:strCache>
            </c:strRef>
          </c:tx>
          <c:spPr>
            <a:ln w="38100">
              <a:solidFill>
                <a:srgbClr val="803D06"/>
              </a:solidFill>
            </a:ln>
          </c:spPr>
          <c:marker>
            <c:symbol val="none"/>
          </c:marker>
          <c:cat>
            <c:numRef>
              <c:f>'D&amp;J-IND неделя'!$K$523:$K$820</c:f>
              <c:numCache>
                <c:formatCode>dd/mm/yyyy</c:formatCode>
                <c:ptCount val="298"/>
                <c:pt idx="0">
                  <c:v>38726</c:v>
                </c:pt>
                <c:pt idx="1">
                  <c:v>38733</c:v>
                </c:pt>
                <c:pt idx="2">
                  <c:v>38740</c:v>
                </c:pt>
                <c:pt idx="3">
                  <c:v>38747</c:v>
                </c:pt>
                <c:pt idx="4">
                  <c:v>38754</c:v>
                </c:pt>
                <c:pt idx="5">
                  <c:v>38761</c:v>
                </c:pt>
                <c:pt idx="6">
                  <c:v>38768</c:v>
                </c:pt>
                <c:pt idx="7">
                  <c:v>38775</c:v>
                </c:pt>
                <c:pt idx="8">
                  <c:v>38782</c:v>
                </c:pt>
                <c:pt idx="9">
                  <c:v>38789</c:v>
                </c:pt>
                <c:pt idx="10">
                  <c:v>38796</c:v>
                </c:pt>
                <c:pt idx="11">
                  <c:v>38803</c:v>
                </c:pt>
                <c:pt idx="12">
                  <c:v>38810</c:v>
                </c:pt>
                <c:pt idx="13">
                  <c:v>38817</c:v>
                </c:pt>
                <c:pt idx="14">
                  <c:v>38824</c:v>
                </c:pt>
                <c:pt idx="15">
                  <c:v>38831</c:v>
                </c:pt>
                <c:pt idx="16">
                  <c:v>38838</c:v>
                </c:pt>
                <c:pt idx="17">
                  <c:v>38845</c:v>
                </c:pt>
                <c:pt idx="18">
                  <c:v>38852</c:v>
                </c:pt>
                <c:pt idx="19">
                  <c:v>38859</c:v>
                </c:pt>
                <c:pt idx="20">
                  <c:v>38866</c:v>
                </c:pt>
                <c:pt idx="21">
                  <c:v>38873</c:v>
                </c:pt>
                <c:pt idx="22">
                  <c:v>38880</c:v>
                </c:pt>
                <c:pt idx="23">
                  <c:v>38887</c:v>
                </c:pt>
                <c:pt idx="24">
                  <c:v>38894</c:v>
                </c:pt>
                <c:pt idx="25">
                  <c:v>38901</c:v>
                </c:pt>
                <c:pt idx="26">
                  <c:v>38908</c:v>
                </c:pt>
                <c:pt idx="27">
                  <c:v>38915</c:v>
                </c:pt>
                <c:pt idx="28">
                  <c:v>38922</c:v>
                </c:pt>
                <c:pt idx="29">
                  <c:v>38929</c:v>
                </c:pt>
                <c:pt idx="30">
                  <c:v>38936</c:v>
                </c:pt>
                <c:pt idx="31">
                  <c:v>38943</c:v>
                </c:pt>
                <c:pt idx="32">
                  <c:v>38950</c:v>
                </c:pt>
                <c:pt idx="33">
                  <c:v>38957</c:v>
                </c:pt>
                <c:pt idx="34">
                  <c:v>38964</c:v>
                </c:pt>
                <c:pt idx="35">
                  <c:v>38971</c:v>
                </c:pt>
                <c:pt idx="36">
                  <c:v>38978</c:v>
                </c:pt>
                <c:pt idx="37">
                  <c:v>38985</c:v>
                </c:pt>
                <c:pt idx="38">
                  <c:v>38992</c:v>
                </c:pt>
                <c:pt idx="39">
                  <c:v>38999</c:v>
                </c:pt>
                <c:pt idx="40">
                  <c:v>39006</c:v>
                </c:pt>
                <c:pt idx="41">
                  <c:v>39013</c:v>
                </c:pt>
                <c:pt idx="42">
                  <c:v>39020</c:v>
                </c:pt>
                <c:pt idx="43">
                  <c:v>39027</c:v>
                </c:pt>
                <c:pt idx="44">
                  <c:v>39034</c:v>
                </c:pt>
                <c:pt idx="45">
                  <c:v>39041</c:v>
                </c:pt>
                <c:pt idx="46">
                  <c:v>39048</c:v>
                </c:pt>
                <c:pt idx="47">
                  <c:v>39055</c:v>
                </c:pt>
                <c:pt idx="48">
                  <c:v>39062</c:v>
                </c:pt>
                <c:pt idx="49">
                  <c:v>39069</c:v>
                </c:pt>
                <c:pt idx="50">
                  <c:v>39076</c:v>
                </c:pt>
                <c:pt idx="51">
                  <c:v>39090</c:v>
                </c:pt>
                <c:pt idx="52">
                  <c:v>39097</c:v>
                </c:pt>
                <c:pt idx="53">
                  <c:v>39104</c:v>
                </c:pt>
                <c:pt idx="54">
                  <c:v>39111</c:v>
                </c:pt>
                <c:pt idx="55">
                  <c:v>39118</c:v>
                </c:pt>
                <c:pt idx="56">
                  <c:v>39125</c:v>
                </c:pt>
                <c:pt idx="57">
                  <c:v>39132</c:v>
                </c:pt>
                <c:pt idx="58">
                  <c:v>39139</c:v>
                </c:pt>
                <c:pt idx="59">
                  <c:v>39146</c:v>
                </c:pt>
                <c:pt idx="60">
                  <c:v>39153</c:v>
                </c:pt>
                <c:pt idx="61">
                  <c:v>39160</c:v>
                </c:pt>
                <c:pt idx="62">
                  <c:v>39167</c:v>
                </c:pt>
                <c:pt idx="63">
                  <c:v>39174</c:v>
                </c:pt>
                <c:pt idx="64">
                  <c:v>39181</c:v>
                </c:pt>
                <c:pt idx="65">
                  <c:v>39188</c:v>
                </c:pt>
                <c:pt idx="66">
                  <c:v>39195</c:v>
                </c:pt>
                <c:pt idx="67">
                  <c:v>39202</c:v>
                </c:pt>
                <c:pt idx="68">
                  <c:v>39209</c:v>
                </c:pt>
                <c:pt idx="69">
                  <c:v>39216</c:v>
                </c:pt>
                <c:pt idx="70">
                  <c:v>39223</c:v>
                </c:pt>
                <c:pt idx="71">
                  <c:v>39230</c:v>
                </c:pt>
                <c:pt idx="72">
                  <c:v>39237</c:v>
                </c:pt>
                <c:pt idx="73">
                  <c:v>39244</c:v>
                </c:pt>
                <c:pt idx="74">
                  <c:v>39251</c:v>
                </c:pt>
                <c:pt idx="75">
                  <c:v>39258</c:v>
                </c:pt>
                <c:pt idx="76">
                  <c:v>39265</c:v>
                </c:pt>
                <c:pt idx="77">
                  <c:v>39272</c:v>
                </c:pt>
                <c:pt idx="78">
                  <c:v>39279</c:v>
                </c:pt>
                <c:pt idx="79">
                  <c:v>39286</c:v>
                </c:pt>
                <c:pt idx="80">
                  <c:v>39293</c:v>
                </c:pt>
                <c:pt idx="81">
                  <c:v>39300</c:v>
                </c:pt>
                <c:pt idx="82">
                  <c:v>39307</c:v>
                </c:pt>
                <c:pt idx="83">
                  <c:v>39314</c:v>
                </c:pt>
                <c:pt idx="84">
                  <c:v>39321</c:v>
                </c:pt>
                <c:pt idx="85">
                  <c:v>39328</c:v>
                </c:pt>
                <c:pt idx="86">
                  <c:v>39335</c:v>
                </c:pt>
                <c:pt idx="87">
                  <c:v>39342</c:v>
                </c:pt>
                <c:pt idx="88">
                  <c:v>39349</c:v>
                </c:pt>
                <c:pt idx="89">
                  <c:v>39356</c:v>
                </c:pt>
                <c:pt idx="90">
                  <c:v>39363</c:v>
                </c:pt>
                <c:pt idx="91">
                  <c:v>39370</c:v>
                </c:pt>
                <c:pt idx="92">
                  <c:v>39377</c:v>
                </c:pt>
                <c:pt idx="93">
                  <c:v>39384</c:v>
                </c:pt>
                <c:pt idx="94">
                  <c:v>39391</c:v>
                </c:pt>
                <c:pt idx="95">
                  <c:v>39398</c:v>
                </c:pt>
                <c:pt idx="96">
                  <c:v>39405</c:v>
                </c:pt>
                <c:pt idx="97">
                  <c:v>39412</c:v>
                </c:pt>
                <c:pt idx="98">
                  <c:v>39419</c:v>
                </c:pt>
                <c:pt idx="99">
                  <c:v>39426</c:v>
                </c:pt>
                <c:pt idx="100">
                  <c:v>39433</c:v>
                </c:pt>
                <c:pt idx="101">
                  <c:v>39440</c:v>
                </c:pt>
                <c:pt idx="102">
                  <c:v>39447</c:v>
                </c:pt>
                <c:pt idx="103">
                  <c:v>39454</c:v>
                </c:pt>
                <c:pt idx="104">
                  <c:v>39461</c:v>
                </c:pt>
                <c:pt idx="105">
                  <c:v>39468</c:v>
                </c:pt>
                <c:pt idx="106">
                  <c:v>39475</c:v>
                </c:pt>
                <c:pt idx="107">
                  <c:v>39482</c:v>
                </c:pt>
                <c:pt idx="108">
                  <c:v>39489</c:v>
                </c:pt>
                <c:pt idx="109">
                  <c:v>39496</c:v>
                </c:pt>
                <c:pt idx="110">
                  <c:v>39503</c:v>
                </c:pt>
                <c:pt idx="111">
                  <c:v>39510</c:v>
                </c:pt>
                <c:pt idx="112">
                  <c:v>39517</c:v>
                </c:pt>
                <c:pt idx="113">
                  <c:v>39524</c:v>
                </c:pt>
                <c:pt idx="114">
                  <c:v>39531</c:v>
                </c:pt>
                <c:pt idx="115">
                  <c:v>39538</c:v>
                </c:pt>
                <c:pt idx="116">
                  <c:v>39545</c:v>
                </c:pt>
                <c:pt idx="117">
                  <c:v>39552</c:v>
                </c:pt>
                <c:pt idx="118">
                  <c:v>39559</c:v>
                </c:pt>
                <c:pt idx="119">
                  <c:v>39566</c:v>
                </c:pt>
                <c:pt idx="120">
                  <c:v>39573</c:v>
                </c:pt>
                <c:pt idx="121">
                  <c:v>39580</c:v>
                </c:pt>
                <c:pt idx="122">
                  <c:v>39587</c:v>
                </c:pt>
                <c:pt idx="123">
                  <c:v>39594</c:v>
                </c:pt>
                <c:pt idx="124">
                  <c:v>39601</c:v>
                </c:pt>
                <c:pt idx="125">
                  <c:v>39608</c:v>
                </c:pt>
                <c:pt idx="126">
                  <c:v>39615</c:v>
                </c:pt>
                <c:pt idx="127">
                  <c:v>39622</c:v>
                </c:pt>
                <c:pt idx="128">
                  <c:v>39629</c:v>
                </c:pt>
                <c:pt idx="129">
                  <c:v>39636</c:v>
                </c:pt>
                <c:pt idx="130">
                  <c:v>39643</c:v>
                </c:pt>
                <c:pt idx="131">
                  <c:v>39650</c:v>
                </c:pt>
                <c:pt idx="132">
                  <c:v>39657</c:v>
                </c:pt>
                <c:pt idx="133">
                  <c:v>39664</c:v>
                </c:pt>
                <c:pt idx="134">
                  <c:v>39671</c:v>
                </c:pt>
                <c:pt idx="135">
                  <c:v>39678</c:v>
                </c:pt>
                <c:pt idx="136">
                  <c:v>39685</c:v>
                </c:pt>
                <c:pt idx="137">
                  <c:v>39692</c:v>
                </c:pt>
                <c:pt idx="138">
                  <c:v>39699</c:v>
                </c:pt>
                <c:pt idx="139">
                  <c:v>39706</c:v>
                </c:pt>
                <c:pt idx="140">
                  <c:v>39713</c:v>
                </c:pt>
                <c:pt idx="141">
                  <c:v>39720</c:v>
                </c:pt>
                <c:pt idx="142">
                  <c:v>39727</c:v>
                </c:pt>
                <c:pt idx="143">
                  <c:v>39734</c:v>
                </c:pt>
                <c:pt idx="144">
                  <c:v>39741</c:v>
                </c:pt>
                <c:pt idx="145">
                  <c:v>39748</c:v>
                </c:pt>
                <c:pt idx="146">
                  <c:v>39755</c:v>
                </c:pt>
                <c:pt idx="147">
                  <c:v>39762</c:v>
                </c:pt>
                <c:pt idx="148">
                  <c:v>39769</c:v>
                </c:pt>
                <c:pt idx="149">
                  <c:v>39776</c:v>
                </c:pt>
                <c:pt idx="150">
                  <c:v>39783</c:v>
                </c:pt>
                <c:pt idx="151">
                  <c:v>39790</c:v>
                </c:pt>
                <c:pt idx="152">
                  <c:v>39797</c:v>
                </c:pt>
                <c:pt idx="153">
                  <c:v>39804</c:v>
                </c:pt>
                <c:pt idx="154">
                  <c:v>39811</c:v>
                </c:pt>
                <c:pt idx="155">
                  <c:v>39818</c:v>
                </c:pt>
                <c:pt idx="156">
                  <c:v>39825</c:v>
                </c:pt>
                <c:pt idx="157">
                  <c:v>39832</c:v>
                </c:pt>
                <c:pt idx="158">
                  <c:v>39839</c:v>
                </c:pt>
                <c:pt idx="159">
                  <c:v>39846</c:v>
                </c:pt>
                <c:pt idx="160">
                  <c:v>39853</c:v>
                </c:pt>
                <c:pt idx="161">
                  <c:v>39860</c:v>
                </c:pt>
                <c:pt idx="162">
                  <c:v>39867</c:v>
                </c:pt>
                <c:pt idx="163">
                  <c:v>39874</c:v>
                </c:pt>
                <c:pt idx="164">
                  <c:v>39881</c:v>
                </c:pt>
                <c:pt idx="165">
                  <c:v>39888</c:v>
                </c:pt>
                <c:pt idx="166">
                  <c:v>39895</c:v>
                </c:pt>
                <c:pt idx="167">
                  <c:v>39902</c:v>
                </c:pt>
                <c:pt idx="168">
                  <c:v>39909</c:v>
                </c:pt>
                <c:pt idx="169">
                  <c:v>39916</c:v>
                </c:pt>
                <c:pt idx="170">
                  <c:v>39923</c:v>
                </c:pt>
                <c:pt idx="171">
                  <c:v>39930</c:v>
                </c:pt>
                <c:pt idx="172">
                  <c:v>39937</c:v>
                </c:pt>
                <c:pt idx="173">
                  <c:v>39944</c:v>
                </c:pt>
                <c:pt idx="174">
                  <c:v>39951</c:v>
                </c:pt>
                <c:pt idx="175">
                  <c:v>39958</c:v>
                </c:pt>
                <c:pt idx="176">
                  <c:v>39965</c:v>
                </c:pt>
                <c:pt idx="177">
                  <c:v>39972</c:v>
                </c:pt>
                <c:pt idx="178">
                  <c:v>39979</c:v>
                </c:pt>
                <c:pt idx="179">
                  <c:v>39986</c:v>
                </c:pt>
                <c:pt idx="180">
                  <c:v>39993</c:v>
                </c:pt>
                <c:pt idx="181">
                  <c:v>40000</c:v>
                </c:pt>
                <c:pt idx="182">
                  <c:v>40007</c:v>
                </c:pt>
                <c:pt idx="183">
                  <c:v>40014</c:v>
                </c:pt>
                <c:pt idx="184">
                  <c:v>40021</c:v>
                </c:pt>
                <c:pt idx="185">
                  <c:v>40028</c:v>
                </c:pt>
                <c:pt idx="186">
                  <c:v>40035</c:v>
                </c:pt>
                <c:pt idx="187">
                  <c:v>40042</c:v>
                </c:pt>
                <c:pt idx="188">
                  <c:v>40049</c:v>
                </c:pt>
                <c:pt idx="189">
                  <c:v>40056</c:v>
                </c:pt>
                <c:pt idx="190">
                  <c:v>40063</c:v>
                </c:pt>
                <c:pt idx="191">
                  <c:v>40070</c:v>
                </c:pt>
                <c:pt idx="192">
                  <c:v>40077</c:v>
                </c:pt>
                <c:pt idx="193">
                  <c:v>40084</c:v>
                </c:pt>
                <c:pt idx="194">
                  <c:v>40091</c:v>
                </c:pt>
                <c:pt idx="195">
                  <c:v>40098</c:v>
                </c:pt>
                <c:pt idx="196">
                  <c:v>40105</c:v>
                </c:pt>
                <c:pt idx="197">
                  <c:v>40112</c:v>
                </c:pt>
                <c:pt idx="198">
                  <c:v>40119</c:v>
                </c:pt>
                <c:pt idx="199">
                  <c:v>40126</c:v>
                </c:pt>
                <c:pt idx="200">
                  <c:v>40133</c:v>
                </c:pt>
                <c:pt idx="201">
                  <c:v>40140</c:v>
                </c:pt>
                <c:pt idx="202">
                  <c:v>40147</c:v>
                </c:pt>
                <c:pt idx="203">
                  <c:v>40154</c:v>
                </c:pt>
                <c:pt idx="204">
                  <c:v>40161</c:v>
                </c:pt>
                <c:pt idx="205">
                  <c:v>40168</c:v>
                </c:pt>
                <c:pt idx="206">
                  <c:v>40175</c:v>
                </c:pt>
                <c:pt idx="207">
                  <c:v>40182</c:v>
                </c:pt>
                <c:pt idx="208">
                  <c:v>40189</c:v>
                </c:pt>
                <c:pt idx="209">
                  <c:v>40196</c:v>
                </c:pt>
                <c:pt idx="210">
                  <c:v>40203</c:v>
                </c:pt>
                <c:pt idx="211">
                  <c:v>40210</c:v>
                </c:pt>
                <c:pt idx="212">
                  <c:v>40217</c:v>
                </c:pt>
                <c:pt idx="213">
                  <c:v>40224</c:v>
                </c:pt>
                <c:pt idx="214">
                  <c:v>40231</c:v>
                </c:pt>
                <c:pt idx="215">
                  <c:v>40238</c:v>
                </c:pt>
                <c:pt idx="216">
                  <c:v>40245</c:v>
                </c:pt>
                <c:pt idx="217">
                  <c:v>40252</c:v>
                </c:pt>
                <c:pt idx="218">
                  <c:v>40259</c:v>
                </c:pt>
                <c:pt idx="219">
                  <c:v>40266</c:v>
                </c:pt>
                <c:pt idx="220">
                  <c:v>40273</c:v>
                </c:pt>
                <c:pt idx="221">
                  <c:v>40280</c:v>
                </c:pt>
                <c:pt idx="222">
                  <c:v>40287</c:v>
                </c:pt>
                <c:pt idx="223">
                  <c:v>40294</c:v>
                </c:pt>
                <c:pt idx="224">
                  <c:v>40301</c:v>
                </c:pt>
                <c:pt idx="225">
                  <c:v>40308</c:v>
                </c:pt>
                <c:pt idx="226">
                  <c:v>40315</c:v>
                </c:pt>
                <c:pt idx="227">
                  <c:v>40322</c:v>
                </c:pt>
                <c:pt idx="228">
                  <c:v>40329</c:v>
                </c:pt>
                <c:pt idx="229">
                  <c:v>40336</c:v>
                </c:pt>
                <c:pt idx="230">
                  <c:v>40343</c:v>
                </c:pt>
                <c:pt idx="231">
                  <c:v>40350</c:v>
                </c:pt>
                <c:pt idx="232">
                  <c:v>40357</c:v>
                </c:pt>
                <c:pt idx="233">
                  <c:v>40364</c:v>
                </c:pt>
                <c:pt idx="234">
                  <c:v>40371</c:v>
                </c:pt>
                <c:pt idx="235">
                  <c:v>40378</c:v>
                </c:pt>
                <c:pt idx="236">
                  <c:v>40385</c:v>
                </c:pt>
                <c:pt idx="237">
                  <c:v>40392</c:v>
                </c:pt>
                <c:pt idx="238">
                  <c:v>40399</c:v>
                </c:pt>
                <c:pt idx="239">
                  <c:v>40406</c:v>
                </c:pt>
                <c:pt idx="240">
                  <c:v>40413</c:v>
                </c:pt>
                <c:pt idx="241">
                  <c:v>40420</c:v>
                </c:pt>
                <c:pt idx="242">
                  <c:v>40427</c:v>
                </c:pt>
                <c:pt idx="243">
                  <c:v>40434</c:v>
                </c:pt>
                <c:pt idx="244">
                  <c:v>40441</c:v>
                </c:pt>
                <c:pt idx="245">
                  <c:v>40448</c:v>
                </c:pt>
                <c:pt idx="246">
                  <c:v>40455</c:v>
                </c:pt>
                <c:pt idx="247">
                  <c:v>40462</c:v>
                </c:pt>
                <c:pt idx="248">
                  <c:v>40469</c:v>
                </c:pt>
                <c:pt idx="249">
                  <c:v>40476</c:v>
                </c:pt>
                <c:pt idx="250">
                  <c:v>40483</c:v>
                </c:pt>
                <c:pt idx="251">
                  <c:v>40490</c:v>
                </c:pt>
                <c:pt idx="252">
                  <c:v>40497</c:v>
                </c:pt>
                <c:pt idx="253">
                  <c:v>40504</c:v>
                </c:pt>
                <c:pt idx="254">
                  <c:v>40511</c:v>
                </c:pt>
                <c:pt idx="255">
                  <c:v>40518</c:v>
                </c:pt>
                <c:pt idx="256">
                  <c:v>40525</c:v>
                </c:pt>
                <c:pt idx="257">
                  <c:v>40532</c:v>
                </c:pt>
                <c:pt idx="258">
                  <c:v>40539</c:v>
                </c:pt>
                <c:pt idx="259">
                  <c:v>40546</c:v>
                </c:pt>
                <c:pt idx="260">
                  <c:v>40553</c:v>
                </c:pt>
                <c:pt idx="261">
                  <c:v>40560</c:v>
                </c:pt>
                <c:pt idx="262">
                  <c:v>40567</c:v>
                </c:pt>
                <c:pt idx="263">
                  <c:v>40574</c:v>
                </c:pt>
                <c:pt idx="264">
                  <c:v>40581</c:v>
                </c:pt>
                <c:pt idx="265">
                  <c:v>40588</c:v>
                </c:pt>
                <c:pt idx="266">
                  <c:v>40595</c:v>
                </c:pt>
                <c:pt idx="267">
                  <c:v>40602</c:v>
                </c:pt>
                <c:pt idx="268">
                  <c:v>40609</c:v>
                </c:pt>
                <c:pt idx="269">
                  <c:v>40616</c:v>
                </c:pt>
                <c:pt idx="270">
                  <c:v>40623</c:v>
                </c:pt>
                <c:pt idx="271">
                  <c:v>40630</c:v>
                </c:pt>
                <c:pt idx="272">
                  <c:v>40637</c:v>
                </c:pt>
                <c:pt idx="273">
                  <c:v>40644</c:v>
                </c:pt>
                <c:pt idx="274">
                  <c:v>40651</c:v>
                </c:pt>
                <c:pt idx="275">
                  <c:v>40658</c:v>
                </c:pt>
                <c:pt idx="276">
                  <c:v>40665</c:v>
                </c:pt>
                <c:pt idx="277">
                  <c:v>40672</c:v>
                </c:pt>
                <c:pt idx="278">
                  <c:v>40679</c:v>
                </c:pt>
                <c:pt idx="279">
                  <c:v>40686</c:v>
                </c:pt>
                <c:pt idx="280">
                  <c:v>40693</c:v>
                </c:pt>
                <c:pt idx="281">
                  <c:v>40700</c:v>
                </c:pt>
                <c:pt idx="282">
                  <c:v>40707</c:v>
                </c:pt>
                <c:pt idx="283">
                  <c:v>40714</c:v>
                </c:pt>
                <c:pt idx="284">
                  <c:v>40721</c:v>
                </c:pt>
                <c:pt idx="285">
                  <c:v>40728</c:v>
                </c:pt>
                <c:pt idx="286">
                  <c:v>40735</c:v>
                </c:pt>
                <c:pt idx="287">
                  <c:v>40742</c:v>
                </c:pt>
                <c:pt idx="288">
                  <c:v>40749</c:v>
                </c:pt>
                <c:pt idx="289">
                  <c:v>40756</c:v>
                </c:pt>
                <c:pt idx="290">
                  <c:v>40763</c:v>
                </c:pt>
                <c:pt idx="291">
                  <c:v>40770</c:v>
                </c:pt>
                <c:pt idx="292">
                  <c:v>40777</c:v>
                </c:pt>
                <c:pt idx="293">
                  <c:v>40784</c:v>
                </c:pt>
                <c:pt idx="294">
                  <c:v>40791</c:v>
                </c:pt>
                <c:pt idx="295">
                  <c:v>40798</c:v>
                </c:pt>
                <c:pt idx="296">
                  <c:v>40805</c:v>
                </c:pt>
                <c:pt idx="297">
                  <c:v>40812</c:v>
                </c:pt>
              </c:numCache>
            </c:numRef>
          </c:cat>
          <c:val>
            <c:numRef>
              <c:f>'D&amp;J-IND неделя'!$M$523:$M$820</c:f>
              <c:numCache>
                <c:formatCode>General</c:formatCode>
                <c:ptCount val="298"/>
                <c:pt idx="0">
                  <c:v>10959.869999999975</c:v>
                </c:pt>
                <c:pt idx="1">
                  <c:v>10667.39</c:v>
                </c:pt>
                <c:pt idx="2">
                  <c:v>10904.869999999975</c:v>
                </c:pt>
                <c:pt idx="3">
                  <c:v>10793.62</c:v>
                </c:pt>
                <c:pt idx="4">
                  <c:v>10919.05</c:v>
                </c:pt>
                <c:pt idx="5">
                  <c:v>11106.68</c:v>
                </c:pt>
                <c:pt idx="6">
                  <c:v>11061.849999999986</c:v>
                </c:pt>
                <c:pt idx="7">
                  <c:v>11021.59</c:v>
                </c:pt>
                <c:pt idx="8">
                  <c:v>11076.34</c:v>
                </c:pt>
                <c:pt idx="9">
                  <c:v>11279.65</c:v>
                </c:pt>
                <c:pt idx="10">
                  <c:v>11279.97</c:v>
                </c:pt>
                <c:pt idx="11">
                  <c:v>11109.32</c:v>
                </c:pt>
                <c:pt idx="12">
                  <c:v>11120.04</c:v>
                </c:pt>
                <c:pt idx="13">
                  <c:v>11137.65</c:v>
                </c:pt>
                <c:pt idx="14">
                  <c:v>11347.449999999986</c:v>
                </c:pt>
                <c:pt idx="15">
                  <c:v>11367.14000000001</c:v>
                </c:pt>
                <c:pt idx="16">
                  <c:v>11577.740000000014</c:v>
                </c:pt>
                <c:pt idx="17">
                  <c:v>11380.99</c:v>
                </c:pt>
                <c:pt idx="18">
                  <c:v>11144.06</c:v>
                </c:pt>
                <c:pt idx="19">
                  <c:v>11278.61</c:v>
                </c:pt>
                <c:pt idx="20">
                  <c:v>11247.869999999975</c:v>
                </c:pt>
                <c:pt idx="21">
                  <c:v>10891.92</c:v>
                </c:pt>
                <c:pt idx="22">
                  <c:v>11009.9</c:v>
                </c:pt>
                <c:pt idx="23">
                  <c:v>10989.09</c:v>
                </c:pt>
                <c:pt idx="24">
                  <c:v>11150.220000000008</c:v>
                </c:pt>
                <c:pt idx="25">
                  <c:v>11090.67</c:v>
                </c:pt>
                <c:pt idx="26">
                  <c:v>10739.349999999986</c:v>
                </c:pt>
                <c:pt idx="27">
                  <c:v>10868.38</c:v>
                </c:pt>
                <c:pt idx="28">
                  <c:v>11219.7</c:v>
                </c:pt>
                <c:pt idx="29">
                  <c:v>11240.349999999986</c:v>
                </c:pt>
                <c:pt idx="30">
                  <c:v>11088.03</c:v>
                </c:pt>
                <c:pt idx="31">
                  <c:v>11381.47</c:v>
                </c:pt>
                <c:pt idx="32">
                  <c:v>11284.05</c:v>
                </c:pt>
                <c:pt idx="33">
                  <c:v>11464.15</c:v>
                </c:pt>
                <c:pt idx="34">
                  <c:v>11392.11</c:v>
                </c:pt>
                <c:pt idx="35">
                  <c:v>11560.77</c:v>
                </c:pt>
                <c:pt idx="36">
                  <c:v>11508.1</c:v>
                </c:pt>
                <c:pt idx="37">
                  <c:v>11679.07</c:v>
                </c:pt>
                <c:pt idx="38">
                  <c:v>11850.210000000006</c:v>
                </c:pt>
                <c:pt idx="39">
                  <c:v>11960.51</c:v>
                </c:pt>
                <c:pt idx="40">
                  <c:v>12002.369999999975</c:v>
                </c:pt>
                <c:pt idx="41">
                  <c:v>12090.26</c:v>
                </c:pt>
                <c:pt idx="42">
                  <c:v>11986.04</c:v>
                </c:pt>
                <c:pt idx="43">
                  <c:v>12108.43</c:v>
                </c:pt>
                <c:pt idx="44">
                  <c:v>12342.56</c:v>
                </c:pt>
                <c:pt idx="45">
                  <c:v>12280.17</c:v>
                </c:pt>
                <c:pt idx="46">
                  <c:v>12194.130000000006</c:v>
                </c:pt>
                <c:pt idx="47">
                  <c:v>12307.49</c:v>
                </c:pt>
                <c:pt idx="48">
                  <c:v>12445.52</c:v>
                </c:pt>
                <c:pt idx="49">
                  <c:v>12343.220000000008</c:v>
                </c:pt>
                <c:pt idx="50">
                  <c:v>12463.15</c:v>
                </c:pt>
                <c:pt idx="51">
                  <c:v>12556.08</c:v>
                </c:pt>
                <c:pt idx="52">
                  <c:v>12565.53</c:v>
                </c:pt>
                <c:pt idx="53">
                  <c:v>12487.02</c:v>
                </c:pt>
                <c:pt idx="54">
                  <c:v>12653.49</c:v>
                </c:pt>
                <c:pt idx="55">
                  <c:v>12581.39</c:v>
                </c:pt>
                <c:pt idx="56">
                  <c:v>12767.57</c:v>
                </c:pt>
                <c:pt idx="57">
                  <c:v>12647.48</c:v>
                </c:pt>
                <c:pt idx="58">
                  <c:v>12114.1</c:v>
                </c:pt>
                <c:pt idx="59">
                  <c:v>12276.32</c:v>
                </c:pt>
                <c:pt idx="60">
                  <c:v>12110.41</c:v>
                </c:pt>
                <c:pt idx="61">
                  <c:v>12488.14000000001</c:v>
                </c:pt>
                <c:pt idx="62">
                  <c:v>12354.349999999986</c:v>
                </c:pt>
                <c:pt idx="63">
                  <c:v>12560.2</c:v>
                </c:pt>
                <c:pt idx="64">
                  <c:v>12612.130000000006</c:v>
                </c:pt>
                <c:pt idx="65">
                  <c:v>12961.98</c:v>
                </c:pt>
                <c:pt idx="66">
                  <c:v>13120.94</c:v>
                </c:pt>
                <c:pt idx="67">
                  <c:v>13264.62</c:v>
                </c:pt>
                <c:pt idx="68">
                  <c:v>13326.220000000008</c:v>
                </c:pt>
                <c:pt idx="69">
                  <c:v>13556.53</c:v>
                </c:pt>
                <c:pt idx="70">
                  <c:v>13507.28</c:v>
                </c:pt>
                <c:pt idx="71">
                  <c:v>13668.11</c:v>
                </c:pt>
                <c:pt idx="72">
                  <c:v>13424.39</c:v>
                </c:pt>
                <c:pt idx="73">
                  <c:v>13639.48</c:v>
                </c:pt>
                <c:pt idx="74">
                  <c:v>13420.82</c:v>
                </c:pt>
                <c:pt idx="75">
                  <c:v>13408.62</c:v>
                </c:pt>
                <c:pt idx="76">
                  <c:v>13611.68</c:v>
                </c:pt>
                <c:pt idx="77">
                  <c:v>13907.25</c:v>
                </c:pt>
                <c:pt idx="78">
                  <c:v>13851.08</c:v>
                </c:pt>
                <c:pt idx="79">
                  <c:v>13265.47</c:v>
                </c:pt>
                <c:pt idx="80">
                  <c:v>13181.91</c:v>
                </c:pt>
                <c:pt idx="81">
                  <c:v>13239.54</c:v>
                </c:pt>
                <c:pt idx="82">
                  <c:v>13079.08</c:v>
                </c:pt>
                <c:pt idx="83">
                  <c:v>13378.869999999975</c:v>
                </c:pt>
                <c:pt idx="84">
                  <c:v>13357.740000000014</c:v>
                </c:pt>
                <c:pt idx="85">
                  <c:v>13113.38</c:v>
                </c:pt>
                <c:pt idx="86">
                  <c:v>13442.52</c:v>
                </c:pt>
                <c:pt idx="87">
                  <c:v>13820.19</c:v>
                </c:pt>
                <c:pt idx="88">
                  <c:v>13895.630000000006</c:v>
                </c:pt>
                <c:pt idx="89">
                  <c:v>14066.01</c:v>
                </c:pt>
                <c:pt idx="90">
                  <c:v>14093.08</c:v>
                </c:pt>
                <c:pt idx="91">
                  <c:v>13522.02</c:v>
                </c:pt>
                <c:pt idx="92">
                  <c:v>13806.7</c:v>
                </c:pt>
                <c:pt idx="93">
                  <c:v>13595.1</c:v>
                </c:pt>
                <c:pt idx="94">
                  <c:v>13042.740000000014</c:v>
                </c:pt>
                <c:pt idx="95">
                  <c:v>13176.79</c:v>
                </c:pt>
                <c:pt idx="96">
                  <c:v>12980.88</c:v>
                </c:pt>
                <c:pt idx="97">
                  <c:v>13371.720000000008</c:v>
                </c:pt>
                <c:pt idx="98">
                  <c:v>13625.58</c:v>
                </c:pt>
                <c:pt idx="99">
                  <c:v>13339.849999999986</c:v>
                </c:pt>
                <c:pt idx="100">
                  <c:v>13450.65</c:v>
                </c:pt>
                <c:pt idx="101">
                  <c:v>13365.869999999975</c:v>
                </c:pt>
                <c:pt idx="102">
                  <c:v>12800.18</c:v>
                </c:pt>
                <c:pt idx="103">
                  <c:v>12606.3</c:v>
                </c:pt>
                <c:pt idx="104">
                  <c:v>12099.3</c:v>
                </c:pt>
                <c:pt idx="105">
                  <c:v>12207.17</c:v>
                </c:pt>
                <c:pt idx="106">
                  <c:v>12743.19</c:v>
                </c:pt>
                <c:pt idx="107">
                  <c:v>12182.130000000006</c:v>
                </c:pt>
                <c:pt idx="108">
                  <c:v>12348.210000000006</c:v>
                </c:pt>
                <c:pt idx="109">
                  <c:v>12381.02</c:v>
                </c:pt>
                <c:pt idx="110">
                  <c:v>12266.39</c:v>
                </c:pt>
                <c:pt idx="111">
                  <c:v>11893.69</c:v>
                </c:pt>
                <c:pt idx="112">
                  <c:v>11951.09</c:v>
                </c:pt>
                <c:pt idx="113">
                  <c:v>12361.32</c:v>
                </c:pt>
                <c:pt idx="114">
                  <c:v>12216.4</c:v>
                </c:pt>
                <c:pt idx="115">
                  <c:v>12609.42</c:v>
                </c:pt>
                <c:pt idx="116">
                  <c:v>12325.42</c:v>
                </c:pt>
                <c:pt idx="117">
                  <c:v>12849.359999999975</c:v>
                </c:pt>
                <c:pt idx="118">
                  <c:v>12891.859999999975</c:v>
                </c:pt>
                <c:pt idx="119">
                  <c:v>13057.8</c:v>
                </c:pt>
                <c:pt idx="120">
                  <c:v>12745.88</c:v>
                </c:pt>
                <c:pt idx="121">
                  <c:v>12986.8</c:v>
                </c:pt>
                <c:pt idx="122">
                  <c:v>12479.630000000006</c:v>
                </c:pt>
                <c:pt idx="123">
                  <c:v>12638.32</c:v>
                </c:pt>
                <c:pt idx="124">
                  <c:v>12209.81</c:v>
                </c:pt>
                <c:pt idx="125">
                  <c:v>12307.349999999986</c:v>
                </c:pt>
                <c:pt idx="126">
                  <c:v>11842.69</c:v>
                </c:pt>
                <c:pt idx="127">
                  <c:v>11346.51</c:v>
                </c:pt>
                <c:pt idx="128">
                  <c:v>11288.54</c:v>
                </c:pt>
                <c:pt idx="129">
                  <c:v>11100.54</c:v>
                </c:pt>
                <c:pt idx="130">
                  <c:v>11496.57</c:v>
                </c:pt>
                <c:pt idx="131">
                  <c:v>11370.69</c:v>
                </c:pt>
                <c:pt idx="132">
                  <c:v>11326.32</c:v>
                </c:pt>
                <c:pt idx="133">
                  <c:v>11734.32</c:v>
                </c:pt>
                <c:pt idx="134">
                  <c:v>11659.9</c:v>
                </c:pt>
                <c:pt idx="135">
                  <c:v>11628.06</c:v>
                </c:pt>
                <c:pt idx="136">
                  <c:v>11543.96</c:v>
                </c:pt>
                <c:pt idx="137">
                  <c:v>11220.96</c:v>
                </c:pt>
                <c:pt idx="138">
                  <c:v>11421.99</c:v>
                </c:pt>
                <c:pt idx="139">
                  <c:v>11388.44</c:v>
                </c:pt>
                <c:pt idx="140">
                  <c:v>11143.130000000006</c:v>
                </c:pt>
                <c:pt idx="141">
                  <c:v>10325.379999999976</c:v>
                </c:pt>
                <c:pt idx="142">
                  <c:v>8451.19</c:v>
                </c:pt>
                <c:pt idx="143">
                  <c:v>8852.2199999999848</c:v>
                </c:pt>
                <c:pt idx="144">
                  <c:v>8378.9499999999844</c:v>
                </c:pt>
                <c:pt idx="145">
                  <c:v>9325.01</c:v>
                </c:pt>
                <c:pt idx="146">
                  <c:v>8943.81</c:v>
                </c:pt>
                <c:pt idx="147">
                  <c:v>8497.31</c:v>
                </c:pt>
                <c:pt idx="148">
                  <c:v>8046.42</c:v>
                </c:pt>
                <c:pt idx="149">
                  <c:v>8829.0400000000009</c:v>
                </c:pt>
                <c:pt idx="150">
                  <c:v>8635.42</c:v>
                </c:pt>
                <c:pt idx="151">
                  <c:v>8629.68</c:v>
                </c:pt>
                <c:pt idx="152">
                  <c:v>8579.11</c:v>
                </c:pt>
                <c:pt idx="153">
                  <c:v>8515.5499999999847</c:v>
                </c:pt>
                <c:pt idx="154">
                  <c:v>9034.69</c:v>
                </c:pt>
                <c:pt idx="155">
                  <c:v>8599.18</c:v>
                </c:pt>
                <c:pt idx="156">
                  <c:v>8281.2199999999848</c:v>
                </c:pt>
                <c:pt idx="157">
                  <c:v>8077.56</c:v>
                </c:pt>
                <c:pt idx="158">
                  <c:v>7996.72</c:v>
                </c:pt>
                <c:pt idx="159">
                  <c:v>8280.59</c:v>
                </c:pt>
                <c:pt idx="160">
                  <c:v>7850.41</c:v>
                </c:pt>
                <c:pt idx="161">
                  <c:v>7365.67</c:v>
                </c:pt>
                <c:pt idx="162">
                  <c:v>7062.9299999999994</c:v>
                </c:pt>
                <c:pt idx="163">
                  <c:v>6627.18</c:v>
                </c:pt>
                <c:pt idx="164">
                  <c:v>7223.98</c:v>
                </c:pt>
                <c:pt idx="165">
                  <c:v>7278.38</c:v>
                </c:pt>
                <c:pt idx="166">
                  <c:v>7776.18</c:v>
                </c:pt>
                <c:pt idx="167">
                  <c:v>8017.59</c:v>
                </c:pt>
                <c:pt idx="168">
                  <c:v>8083.38</c:v>
                </c:pt>
                <c:pt idx="169">
                  <c:v>8131.33</c:v>
                </c:pt>
                <c:pt idx="170">
                  <c:v>8076.29</c:v>
                </c:pt>
                <c:pt idx="171">
                  <c:v>8212.41</c:v>
                </c:pt>
                <c:pt idx="172">
                  <c:v>8574.65</c:v>
                </c:pt>
                <c:pt idx="173">
                  <c:v>8268.6400000000049</c:v>
                </c:pt>
                <c:pt idx="174">
                  <c:v>8277.32</c:v>
                </c:pt>
                <c:pt idx="175">
                  <c:v>8500.57</c:v>
                </c:pt>
                <c:pt idx="176">
                  <c:v>8763.2900000000009</c:v>
                </c:pt>
                <c:pt idx="177">
                  <c:v>8799.26</c:v>
                </c:pt>
                <c:pt idx="178">
                  <c:v>8539.43</c:v>
                </c:pt>
                <c:pt idx="179">
                  <c:v>8438.39</c:v>
                </c:pt>
                <c:pt idx="180">
                  <c:v>8280.7400000000089</c:v>
                </c:pt>
                <c:pt idx="181">
                  <c:v>8146.52</c:v>
                </c:pt>
                <c:pt idx="182">
                  <c:v>8743.56</c:v>
                </c:pt>
                <c:pt idx="183">
                  <c:v>9093.2400000000089</c:v>
                </c:pt>
                <c:pt idx="184">
                  <c:v>9171.61</c:v>
                </c:pt>
                <c:pt idx="185">
                  <c:v>9370.07</c:v>
                </c:pt>
                <c:pt idx="186">
                  <c:v>9321.4</c:v>
                </c:pt>
                <c:pt idx="187">
                  <c:v>9507.6200000000008</c:v>
                </c:pt>
                <c:pt idx="188">
                  <c:v>9544.2000000000007</c:v>
                </c:pt>
                <c:pt idx="189">
                  <c:v>9441.27</c:v>
                </c:pt>
                <c:pt idx="190">
                  <c:v>9605.41</c:v>
                </c:pt>
                <c:pt idx="191">
                  <c:v>9819.9</c:v>
                </c:pt>
                <c:pt idx="192">
                  <c:v>9665.19</c:v>
                </c:pt>
                <c:pt idx="193">
                  <c:v>9487.67</c:v>
                </c:pt>
                <c:pt idx="194">
                  <c:v>9864.94</c:v>
                </c:pt>
                <c:pt idx="195">
                  <c:v>9995.91</c:v>
                </c:pt>
                <c:pt idx="196">
                  <c:v>9972.18</c:v>
                </c:pt>
                <c:pt idx="197">
                  <c:v>9712.7300000000068</c:v>
                </c:pt>
                <c:pt idx="198">
                  <c:v>10023.19</c:v>
                </c:pt>
                <c:pt idx="199">
                  <c:v>10270.469999999976</c:v>
                </c:pt>
                <c:pt idx="200">
                  <c:v>10318.16</c:v>
                </c:pt>
                <c:pt idx="201">
                  <c:v>10309.92</c:v>
                </c:pt>
                <c:pt idx="202">
                  <c:v>10388.219999999987</c:v>
                </c:pt>
                <c:pt idx="203">
                  <c:v>10471.5</c:v>
                </c:pt>
                <c:pt idx="204">
                  <c:v>10332.44</c:v>
                </c:pt>
                <c:pt idx="205">
                  <c:v>10520.1</c:v>
                </c:pt>
                <c:pt idx="206">
                  <c:v>10428.049999999987</c:v>
                </c:pt>
                <c:pt idx="207">
                  <c:v>10618.19</c:v>
                </c:pt>
                <c:pt idx="208">
                  <c:v>10609.65</c:v>
                </c:pt>
                <c:pt idx="209">
                  <c:v>10172.98</c:v>
                </c:pt>
                <c:pt idx="210">
                  <c:v>10067.33</c:v>
                </c:pt>
                <c:pt idx="211">
                  <c:v>10012.23000000001</c:v>
                </c:pt>
                <c:pt idx="212">
                  <c:v>10097.18</c:v>
                </c:pt>
                <c:pt idx="213">
                  <c:v>10402.349999999986</c:v>
                </c:pt>
                <c:pt idx="214">
                  <c:v>10324.43</c:v>
                </c:pt>
                <c:pt idx="215">
                  <c:v>10566.12</c:v>
                </c:pt>
                <c:pt idx="216">
                  <c:v>10624.69</c:v>
                </c:pt>
                <c:pt idx="217">
                  <c:v>10741.98</c:v>
                </c:pt>
                <c:pt idx="218">
                  <c:v>10850.359999999975</c:v>
                </c:pt>
                <c:pt idx="219">
                  <c:v>10927.07</c:v>
                </c:pt>
                <c:pt idx="220">
                  <c:v>10997.349999999986</c:v>
                </c:pt>
                <c:pt idx="221">
                  <c:v>11018.66</c:v>
                </c:pt>
                <c:pt idx="222">
                  <c:v>11204.28</c:v>
                </c:pt>
                <c:pt idx="223">
                  <c:v>11008.61</c:v>
                </c:pt>
                <c:pt idx="224">
                  <c:v>10380.06</c:v>
                </c:pt>
                <c:pt idx="225">
                  <c:v>10620.16</c:v>
                </c:pt>
                <c:pt idx="226">
                  <c:v>10193.39</c:v>
                </c:pt>
                <c:pt idx="227">
                  <c:v>10136.629999999985</c:v>
                </c:pt>
                <c:pt idx="228">
                  <c:v>9931.2199999999848</c:v>
                </c:pt>
                <c:pt idx="229">
                  <c:v>10211.07</c:v>
                </c:pt>
                <c:pt idx="230">
                  <c:v>10450.64000000001</c:v>
                </c:pt>
                <c:pt idx="231">
                  <c:v>10143.81</c:v>
                </c:pt>
                <c:pt idx="232">
                  <c:v>9686.48</c:v>
                </c:pt>
                <c:pt idx="233">
                  <c:v>10198.030000000002</c:v>
                </c:pt>
                <c:pt idx="234">
                  <c:v>10097.9</c:v>
                </c:pt>
                <c:pt idx="235">
                  <c:v>10424.620000000004</c:v>
                </c:pt>
                <c:pt idx="236">
                  <c:v>10465.94</c:v>
                </c:pt>
                <c:pt idx="237">
                  <c:v>10653.56</c:v>
                </c:pt>
                <c:pt idx="238">
                  <c:v>10303.299999999987</c:v>
                </c:pt>
                <c:pt idx="239">
                  <c:v>10213.620000000004</c:v>
                </c:pt>
                <c:pt idx="240">
                  <c:v>10150.65</c:v>
                </c:pt>
                <c:pt idx="241">
                  <c:v>10447.93</c:v>
                </c:pt>
                <c:pt idx="242">
                  <c:v>10462.77</c:v>
                </c:pt>
                <c:pt idx="243">
                  <c:v>10607.849999999986</c:v>
                </c:pt>
                <c:pt idx="244">
                  <c:v>10860.26</c:v>
                </c:pt>
                <c:pt idx="245">
                  <c:v>10829.68</c:v>
                </c:pt>
                <c:pt idx="246">
                  <c:v>11006.48</c:v>
                </c:pt>
                <c:pt idx="247">
                  <c:v>11062.78</c:v>
                </c:pt>
                <c:pt idx="248">
                  <c:v>11132.56</c:v>
                </c:pt>
                <c:pt idx="249">
                  <c:v>11118.49</c:v>
                </c:pt>
                <c:pt idx="250">
                  <c:v>11444.08</c:v>
                </c:pt>
                <c:pt idx="251">
                  <c:v>11192.58</c:v>
                </c:pt>
                <c:pt idx="252">
                  <c:v>11203.55</c:v>
                </c:pt>
                <c:pt idx="253">
                  <c:v>11092</c:v>
                </c:pt>
                <c:pt idx="254">
                  <c:v>11381.64000000001</c:v>
                </c:pt>
                <c:pt idx="255">
                  <c:v>11410.32</c:v>
                </c:pt>
                <c:pt idx="256">
                  <c:v>11491.91</c:v>
                </c:pt>
                <c:pt idx="257">
                  <c:v>11573.49</c:v>
                </c:pt>
                <c:pt idx="258">
                  <c:v>11577.51</c:v>
                </c:pt>
                <c:pt idx="259">
                  <c:v>11674.76</c:v>
                </c:pt>
                <c:pt idx="260">
                  <c:v>11787.38</c:v>
                </c:pt>
                <c:pt idx="261">
                  <c:v>11871.84</c:v>
                </c:pt>
                <c:pt idx="262">
                  <c:v>11823.7</c:v>
                </c:pt>
                <c:pt idx="263">
                  <c:v>12092.15</c:v>
                </c:pt>
                <c:pt idx="264">
                  <c:v>12273.26</c:v>
                </c:pt>
                <c:pt idx="265">
                  <c:v>12391.25</c:v>
                </c:pt>
                <c:pt idx="266">
                  <c:v>12130.449999999986</c:v>
                </c:pt>
                <c:pt idx="267">
                  <c:v>12169.88</c:v>
                </c:pt>
                <c:pt idx="268">
                  <c:v>12044.4</c:v>
                </c:pt>
                <c:pt idx="269">
                  <c:v>11858.52</c:v>
                </c:pt>
                <c:pt idx="270">
                  <c:v>12220.59</c:v>
                </c:pt>
                <c:pt idx="271">
                  <c:v>12376.720000000008</c:v>
                </c:pt>
                <c:pt idx="272">
                  <c:v>12380.05</c:v>
                </c:pt>
                <c:pt idx="273">
                  <c:v>12341.83</c:v>
                </c:pt>
                <c:pt idx="274">
                  <c:v>12505.99</c:v>
                </c:pt>
                <c:pt idx="275">
                  <c:v>12810.54</c:v>
                </c:pt>
                <c:pt idx="276">
                  <c:v>12638.81</c:v>
                </c:pt>
                <c:pt idx="277">
                  <c:v>12595.67</c:v>
                </c:pt>
                <c:pt idx="278">
                  <c:v>12512.04</c:v>
                </c:pt>
                <c:pt idx="279">
                  <c:v>12441.58</c:v>
                </c:pt>
                <c:pt idx="280">
                  <c:v>12151.26</c:v>
                </c:pt>
                <c:pt idx="281">
                  <c:v>11951.91</c:v>
                </c:pt>
                <c:pt idx="282">
                  <c:v>12004.359999999975</c:v>
                </c:pt>
                <c:pt idx="283">
                  <c:v>11934.58</c:v>
                </c:pt>
                <c:pt idx="284">
                  <c:v>12582.77</c:v>
                </c:pt>
                <c:pt idx="285">
                  <c:v>12657.2</c:v>
                </c:pt>
                <c:pt idx="286">
                  <c:v>12479.73000000001</c:v>
                </c:pt>
                <c:pt idx="287">
                  <c:v>12681.16</c:v>
                </c:pt>
                <c:pt idx="288">
                  <c:v>12143.240000000014</c:v>
                </c:pt>
                <c:pt idx="289">
                  <c:v>11444.61</c:v>
                </c:pt>
                <c:pt idx="290">
                  <c:v>11269.02</c:v>
                </c:pt>
                <c:pt idx="291">
                  <c:v>10817.65</c:v>
                </c:pt>
                <c:pt idx="292">
                  <c:v>11284.54</c:v>
                </c:pt>
                <c:pt idx="293">
                  <c:v>11240.26</c:v>
                </c:pt>
                <c:pt idx="294">
                  <c:v>10992.130000000006</c:v>
                </c:pt>
                <c:pt idx="295">
                  <c:v>11509.09</c:v>
                </c:pt>
                <c:pt idx="296">
                  <c:v>11401.01</c:v>
                </c:pt>
                <c:pt idx="297">
                  <c:v>11043.859999999975</c:v>
                </c:pt>
              </c:numCache>
            </c:numRef>
          </c:val>
        </c:ser>
        <c:marker val="1"/>
        <c:axId val="52243840"/>
        <c:axId val="52593792"/>
      </c:lineChart>
      <c:lineChart>
        <c:grouping val="standard"/>
        <c:ser>
          <c:idx val="0"/>
          <c:order val="0"/>
          <c:tx>
            <c:strRef>
              <c:f>'D&amp;J-IND неделя'!$L$1</c:f>
              <c:strCache>
                <c:ptCount val="1"/>
                <c:pt idx="0">
                  <c:v>Gold</c:v>
                </c:pt>
              </c:strCache>
            </c:strRef>
          </c:tx>
          <c:spPr>
            <a:ln w="50800">
              <a:solidFill>
                <a:srgbClr val="F99613"/>
              </a:solidFill>
            </a:ln>
          </c:spPr>
          <c:marker>
            <c:symbol val="none"/>
          </c:marker>
          <c:cat>
            <c:numRef>
              <c:f>'D&amp;J-IND неделя'!$K$523:$K$820</c:f>
              <c:numCache>
                <c:formatCode>dd/mm/yyyy</c:formatCode>
                <c:ptCount val="298"/>
                <c:pt idx="0">
                  <c:v>38726</c:v>
                </c:pt>
                <c:pt idx="1">
                  <c:v>38733</c:v>
                </c:pt>
                <c:pt idx="2">
                  <c:v>38740</c:v>
                </c:pt>
                <c:pt idx="3">
                  <c:v>38747</c:v>
                </c:pt>
                <c:pt idx="4">
                  <c:v>38754</c:v>
                </c:pt>
                <c:pt idx="5">
                  <c:v>38761</c:v>
                </c:pt>
                <c:pt idx="6">
                  <c:v>38768</c:v>
                </c:pt>
                <c:pt idx="7">
                  <c:v>38775</c:v>
                </c:pt>
                <c:pt idx="8">
                  <c:v>38782</c:v>
                </c:pt>
                <c:pt idx="9">
                  <c:v>38789</c:v>
                </c:pt>
                <c:pt idx="10">
                  <c:v>38796</c:v>
                </c:pt>
                <c:pt idx="11">
                  <c:v>38803</c:v>
                </c:pt>
                <c:pt idx="12">
                  <c:v>38810</c:v>
                </c:pt>
                <c:pt idx="13">
                  <c:v>38817</c:v>
                </c:pt>
                <c:pt idx="14">
                  <c:v>38824</c:v>
                </c:pt>
                <c:pt idx="15">
                  <c:v>38831</c:v>
                </c:pt>
                <c:pt idx="16">
                  <c:v>38838</c:v>
                </c:pt>
                <c:pt idx="17">
                  <c:v>38845</c:v>
                </c:pt>
                <c:pt idx="18">
                  <c:v>38852</c:v>
                </c:pt>
                <c:pt idx="19">
                  <c:v>38859</c:v>
                </c:pt>
                <c:pt idx="20">
                  <c:v>38866</c:v>
                </c:pt>
                <c:pt idx="21">
                  <c:v>38873</c:v>
                </c:pt>
                <c:pt idx="22">
                  <c:v>38880</c:v>
                </c:pt>
                <c:pt idx="23">
                  <c:v>38887</c:v>
                </c:pt>
                <c:pt idx="24">
                  <c:v>38894</c:v>
                </c:pt>
                <c:pt idx="25">
                  <c:v>38901</c:v>
                </c:pt>
                <c:pt idx="26">
                  <c:v>38908</c:v>
                </c:pt>
                <c:pt idx="27">
                  <c:v>38915</c:v>
                </c:pt>
                <c:pt idx="28">
                  <c:v>38922</c:v>
                </c:pt>
                <c:pt idx="29">
                  <c:v>38929</c:v>
                </c:pt>
                <c:pt idx="30">
                  <c:v>38936</c:v>
                </c:pt>
                <c:pt idx="31">
                  <c:v>38943</c:v>
                </c:pt>
                <c:pt idx="32">
                  <c:v>38950</c:v>
                </c:pt>
                <c:pt idx="33">
                  <c:v>38957</c:v>
                </c:pt>
                <c:pt idx="34">
                  <c:v>38964</c:v>
                </c:pt>
                <c:pt idx="35">
                  <c:v>38971</c:v>
                </c:pt>
                <c:pt idx="36">
                  <c:v>38978</c:v>
                </c:pt>
                <c:pt idx="37">
                  <c:v>38985</c:v>
                </c:pt>
                <c:pt idx="38">
                  <c:v>38992</c:v>
                </c:pt>
                <c:pt idx="39">
                  <c:v>38999</c:v>
                </c:pt>
                <c:pt idx="40">
                  <c:v>39006</c:v>
                </c:pt>
                <c:pt idx="41">
                  <c:v>39013</c:v>
                </c:pt>
                <c:pt idx="42">
                  <c:v>39020</c:v>
                </c:pt>
                <c:pt idx="43">
                  <c:v>39027</c:v>
                </c:pt>
                <c:pt idx="44">
                  <c:v>39034</c:v>
                </c:pt>
                <c:pt idx="45">
                  <c:v>39041</c:v>
                </c:pt>
                <c:pt idx="46">
                  <c:v>39048</c:v>
                </c:pt>
                <c:pt idx="47">
                  <c:v>39055</c:v>
                </c:pt>
                <c:pt idx="48">
                  <c:v>39062</c:v>
                </c:pt>
                <c:pt idx="49">
                  <c:v>39069</c:v>
                </c:pt>
                <c:pt idx="50">
                  <c:v>39076</c:v>
                </c:pt>
                <c:pt idx="51">
                  <c:v>39090</c:v>
                </c:pt>
                <c:pt idx="52">
                  <c:v>39097</c:v>
                </c:pt>
                <c:pt idx="53">
                  <c:v>39104</c:v>
                </c:pt>
                <c:pt idx="54">
                  <c:v>39111</c:v>
                </c:pt>
                <c:pt idx="55">
                  <c:v>39118</c:v>
                </c:pt>
                <c:pt idx="56">
                  <c:v>39125</c:v>
                </c:pt>
                <c:pt idx="57">
                  <c:v>39132</c:v>
                </c:pt>
                <c:pt idx="58">
                  <c:v>39139</c:v>
                </c:pt>
                <c:pt idx="59">
                  <c:v>39146</c:v>
                </c:pt>
                <c:pt idx="60">
                  <c:v>39153</c:v>
                </c:pt>
                <c:pt idx="61">
                  <c:v>39160</c:v>
                </c:pt>
                <c:pt idx="62">
                  <c:v>39167</c:v>
                </c:pt>
                <c:pt idx="63">
                  <c:v>39174</c:v>
                </c:pt>
                <c:pt idx="64">
                  <c:v>39181</c:v>
                </c:pt>
                <c:pt idx="65">
                  <c:v>39188</c:v>
                </c:pt>
                <c:pt idx="66">
                  <c:v>39195</c:v>
                </c:pt>
                <c:pt idx="67">
                  <c:v>39202</c:v>
                </c:pt>
                <c:pt idx="68">
                  <c:v>39209</c:v>
                </c:pt>
                <c:pt idx="69">
                  <c:v>39216</c:v>
                </c:pt>
                <c:pt idx="70">
                  <c:v>39223</c:v>
                </c:pt>
                <c:pt idx="71">
                  <c:v>39230</c:v>
                </c:pt>
                <c:pt idx="72">
                  <c:v>39237</c:v>
                </c:pt>
                <c:pt idx="73">
                  <c:v>39244</c:v>
                </c:pt>
                <c:pt idx="74">
                  <c:v>39251</c:v>
                </c:pt>
                <c:pt idx="75">
                  <c:v>39258</c:v>
                </c:pt>
                <c:pt idx="76">
                  <c:v>39265</c:v>
                </c:pt>
                <c:pt idx="77">
                  <c:v>39272</c:v>
                </c:pt>
                <c:pt idx="78">
                  <c:v>39279</c:v>
                </c:pt>
                <c:pt idx="79">
                  <c:v>39286</c:v>
                </c:pt>
                <c:pt idx="80">
                  <c:v>39293</c:v>
                </c:pt>
                <c:pt idx="81">
                  <c:v>39300</c:v>
                </c:pt>
                <c:pt idx="82">
                  <c:v>39307</c:v>
                </c:pt>
                <c:pt idx="83">
                  <c:v>39314</c:v>
                </c:pt>
                <c:pt idx="84">
                  <c:v>39321</c:v>
                </c:pt>
                <c:pt idx="85">
                  <c:v>39328</c:v>
                </c:pt>
                <c:pt idx="86">
                  <c:v>39335</c:v>
                </c:pt>
                <c:pt idx="87">
                  <c:v>39342</c:v>
                </c:pt>
                <c:pt idx="88">
                  <c:v>39349</c:v>
                </c:pt>
                <c:pt idx="89">
                  <c:v>39356</c:v>
                </c:pt>
                <c:pt idx="90">
                  <c:v>39363</c:v>
                </c:pt>
                <c:pt idx="91">
                  <c:v>39370</c:v>
                </c:pt>
                <c:pt idx="92">
                  <c:v>39377</c:v>
                </c:pt>
                <c:pt idx="93">
                  <c:v>39384</c:v>
                </c:pt>
                <c:pt idx="94">
                  <c:v>39391</c:v>
                </c:pt>
                <c:pt idx="95">
                  <c:v>39398</c:v>
                </c:pt>
                <c:pt idx="96">
                  <c:v>39405</c:v>
                </c:pt>
                <c:pt idx="97">
                  <c:v>39412</c:v>
                </c:pt>
                <c:pt idx="98">
                  <c:v>39419</c:v>
                </c:pt>
                <c:pt idx="99">
                  <c:v>39426</c:v>
                </c:pt>
                <c:pt idx="100">
                  <c:v>39433</c:v>
                </c:pt>
                <c:pt idx="101">
                  <c:v>39440</c:v>
                </c:pt>
                <c:pt idx="102">
                  <c:v>39447</c:v>
                </c:pt>
                <c:pt idx="103">
                  <c:v>39454</c:v>
                </c:pt>
                <c:pt idx="104">
                  <c:v>39461</c:v>
                </c:pt>
                <c:pt idx="105">
                  <c:v>39468</c:v>
                </c:pt>
                <c:pt idx="106">
                  <c:v>39475</c:v>
                </c:pt>
                <c:pt idx="107">
                  <c:v>39482</c:v>
                </c:pt>
                <c:pt idx="108">
                  <c:v>39489</c:v>
                </c:pt>
                <c:pt idx="109">
                  <c:v>39496</c:v>
                </c:pt>
                <c:pt idx="110">
                  <c:v>39503</c:v>
                </c:pt>
                <c:pt idx="111">
                  <c:v>39510</c:v>
                </c:pt>
                <c:pt idx="112">
                  <c:v>39517</c:v>
                </c:pt>
                <c:pt idx="113">
                  <c:v>39524</c:v>
                </c:pt>
                <c:pt idx="114">
                  <c:v>39531</c:v>
                </c:pt>
                <c:pt idx="115">
                  <c:v>39538</c:v>
                </c:pt>
                <c:pt idx="116">
                  <c:v>39545</c:v>
                </c:pt>
                <c:pt idx="117">
                  <c:v>39552</c:v>
                </c:pt>
                <c:pt idx="118">
                  <c:v>39559</c:v>
                </c:pt>
                <c:pt idx="119">
                  <c:v>39566</c:v>
                </c:pt>
                <c:pt idx="120">
                  <c:v>39573</c:v>
                </c:pt>
                <c:pt idx="121">
                  <c:v>39580</c:v>
                </c:pt>
                <c:pt idx="122">
                  <c:v>39587</c:v>
                </c:pt>
                <c:pt idx="123">
                  <c:v>39594</c:v>
                </c:pt>
                <c:pt idx="124">
                  <c:v>39601</c:v>
                </c:pt>
                <c:pt idx="125">
                  <c:v>39608</c:v>
                </c:pt>
                <c:pt idx="126">
                  <c:v>39615</c:v>
                </c:pt>
                <c:pt idx="127">
                  <c:v>39622</c:v>
                </c:pt>
                <c:pt idx="128">
                  <c:v>39629</c:v>
                </c:pt>
                <c:pt idx="129">
                  <c:v>39636</c:v>
                </c:pt>
                <c:pt idx="130">
                  <c:v>39643</c:v>
                </c:pt>
                <c:pt idx="131">
                  <c:v>39650</c:v>
                </c:pt>
                <c:pt idx="132">
                  <c:v>39657</c:v>
                </c:pt>
                <c:pt idx="133">
                  <c:v>39664</c:v>
                </c:pt>
                <c:pt idx="134">
                  <c:v>39671</c:v>
                </c:pt>
                <c:pt idx="135">
                  <c:v>39678</c:v>
                </c:pt>
                <c:pt idx="136">
                  <c:v>39685</c:v>
                </c:pt>
                <c:pt idx="137">
                  <c:v>39692</c:v>
                </c:pt>
                <c:pt idx="138">
                  <c:v>39699</c:v>
                </c:pt>
                <c:pt idx="139">
                  <c:v>39706</c:v>
                </c:pt>
                <c:pt idx="140">
                  <c:v>39713</c:v>
                </c:pt>
                <c:pt idx="141">
                  <c:v>39720</c:v>
                </c:pt>
                <c:pt idx="142">
                  <c:v>39727</c:v>
                </c:pt>
                <c:pt idx="143">
                  <c:v>39734</c:v>
                </c:pt>
                <c:pt idx="144">
                  <c:v>39741</c:v>
                </c:pt>
                <c:pt idx="145">
                  <c:v>39748</c:v>
                </c:pt>
                <c:pt idx="146">
                  <c:v>39755</c:v>
                </c:pt>
                <c:pt idx="147">
                  <c:v>39762</c:v>
                </c:pt>
                <c:pt idx="148">
                  <c:v>39769</c:v>
                </c:pt>
                <c:pt idx="149">
                  <c:v>39776</c:v>
                </c:pt>
                <c:pt idx="150">
                  <c:v>39783</c:v>
                </c:pt>
                <c:pt idx="151">
                  <c:v>39790</c:v>
                </c:pt>
                <c:pt idx="152">
                  <c:v>39797</c:v>
                </c:pt>
                <c:pt idx="153">
                  <c:v>39804</c:v>
                </c:pt>
                <c:pt idx="154">
                  <c:v>39811</c:v>
                </c:pt>
                <c:pt idx="155">
                  <c:v>39818</c:v>
                </c:pt>
                <c:pt idx="156">
                  <c:v>39825</c:v>
                </c:pt>
                <c:pt idx="157">
                  <c:v>39832</c:v>
                </c:pt>
                <c:pt idx="158">
                  <c:v>39839</c:v>
                </c:pt>
                <c:pt idx="159">
                  <c:v>39846</c:v>
                </c:pt>
                <c:pt idx="160">
                  <c:v>39853</c:v>
                </c:pt>
                <c:pt idx="161">
                  <c:v>39860</c:v>
                </c:pt>
                <c:pt idx="162">
                  <c:v>39867</c:v>
                </c:pt>
                <c:pt idx="163">
                  <c:v>39874</c:v>
                </c:pt>
                <c:pt idx="164">
                  <c:v>39881</c:v>
                </c:pt>
                <c:pt idx="165">
                  <c:v>39888</c:v>
                </c:pt>
                <c:pt idx="166">
                  <c:v>39895</c:v>
                </c:pt>
                <c:pt idx="167">
                  <c:v>39902</c:v>
                </c:pt>
                <c:pt idx="168">
                  <c:v>39909</c:v>
                </c:pt>
                <c:pt idx="169">
                  <c:v>39916</c:v>
                </c:pt>
                <c:pt idx="170">
                  <c:v>39923</c:v>
                </c:pt>
                <c:pt idx="171">
                  <c:v>39930</c:v>
                </c:pt>
                <c:pt idx="172">
                  <c:v>39937</c:v>
                </c:pt>
                <c:pt idx="173">
                  <c:v>39944</c:v>
                </c:pt>
                <c:pt idx="174">
                  <c:v>39951</c:v>
                </c:pt>
                <c:pt idx="175">
                  <c:v>39958</c:v>
                </c:pt>
                <c:pt idx="176">
                  <c:v>39965</c:v>
                </c:pt>
                <c:pt idx="177">
                  <c:v>39972</c:v>
                </c:pt>
                <c:pt idx="178">
                  <c:v>39979</c:v>
                </c:pt>
                <c:pt idx="179">
                  <c:v>39986</c:v>
                </c:pt>
                <c:pt idx="180">
                  <c:v>39993</c:v>
                </c:pt>
                <c:pt idx="181">
                  <c:v>40000</c:v>
                </c:pt>
                <c:pt idx="182">
                  <c:v>40007</c:v>
                </c:pt>
                <c:pt idx="183">
                  <c:v>40014</c:v>
                </c:pt>
                <c:pt idx="184">
                  <c:v>40021</c:v>
                </c:pt>
                <c:pt idx="185">
                  <c:v>40028</c:v>
                </c:pt>
                <c:pt idx="186">
                  <c:v>40035</c:v>
                </c:pt>
                <c:pt idx="187">
                  <c:v>40042</c:v>
                </c:pt>
                <c:pt idx="188">
                  <c:v>40049</c:v>
                </c:pt>
                <c:pt idx="189">
                  <c:v>40056</c:v>
                </c:pt>
                <c:pt idx="190">
                  <c:v>40063</c:v>
                </c:pt>
                <c:pt idx="191">
                  <c:v>40070</c:v>
                </c:pt>
                <c:pt idx="192">
                  <c:v>40077</c:v>
                </c:pt>
                <c:pt idx="193">
                  <c:v>40084</c:v>
                </c:pt>
                <c:pt idx="194">
                  <c:v>40091</c:v>
                </c:pt>
                <c:pt idx="195">
                  <c:v>40098</c:v>
                </c:pt>
                <c:pt idx="196">
                  <c:v>40105</c:v>
                </c:pt>
                <c:pt idx="197">
                  <c:v>40112</c:v>
                </c:pt>
                <c:pt idx="198">
                  <c:v>40119</c:v>
                </c:pt>
                <c:pt idx="199">
                  <c:v>40126</c:v>
                </c:pt>
                <c:pt idx="200">
                  <c:v>40133</c:v>
                </c:pt>
                <c:pt idx="201">
                  <c:v>40140</c:v>
                </c:pt>
                <c:pt idx="202">
                  <c:v>40147</c:v>
                </c:pt>
                <c:pt idx="203">
                  <c:v>40154</c:v>
                </c:pt>
                <c:pt idx="204">
                  <c:v>40161</c:v>
                </c:pt>
                <c:pt idx="205">
                  <c:v>40168</c:v>
                </c:pt>
                <c:pt idx="206">
                  <c:v>40175</c:v>
                </c:pt>
                <c:pt idx="207">
                  <c:v>40182</c:v>
                </c:pt>
                <c:pt idx="208">
                  <c:v>40189</c:v>
                </c:pt>
                <c:pt idx="209">
                  <c:v>40196</c:v>
                </c:pt>
                <c:pt idx="210">
                  <c:v>40203</c:v>
                </c:pt>
                <c:pt idx="211">
                  <c:v>40210</c:v>
                </c:pt>
                <c:pt idx="212">
                  <c:v>40217</c:v>
                </c:pt>
                <c:pt idx="213">
                  <c:v>40224</c:v>
                </c:pt>
                <c:pt idx="214">
                  <c:v>40231</c:v>
                </c:pt>
                <c:pt idx="215">
                  <c:v>40238</c:v>
                </c:pt>
                <c:pt idx="216">
                  <c:v>40245</c:v>
                </c:pt>
                <c:pt idx="217">
                  <c:v>40252</c:v>
                </c:pt>
                <c:pt idx="218">
                  <c:v>40259</c:v>
                </c:pt>
                <c:pt idx="219">
                  <c:v>40266</c:v>
                </c:pt>
                <c:pt idx="220">
                  <c:v>40273</c:v>
                </c:pt>
                <c:pt idx="221">
                  <c:v>40280</c:v>
                </c:pt>
                <c:pt idx="222">
                  <c:v>40287</c:v>
                </c:pt>
                <c:pt idx="223">
                  <c:v>40294</c:v>
                </c:pt>
                <c:pt idx="224">
                  <c:v>40301</c:v>
                </c:pt>
                <c:pt idx="225">
                  <c:v>40308</c:v>
                </c:pt>
                <c:pt idx="226">
                  <c:v>40315</c:v>
                </c:pt>
                <c:pt idx="227">
                  <c:v>40322</c:v>
                </c:pt>
                <c:pt idx="228">
                  <c:v>40329</c:v>
                </c:pt>
                <c:pt idx="229">
                  <c:v>40336</c:v>
                </c:pt>
                <c:pt idx="230">
                  <c:v>40343</c:v>
                </c:pt>
                <c:pt idx="231">
                  <c:v>40350</c:v>
                </c:pt>
                <c:pt idx="232">
                  <c:v>40357</c:v>
                </c:pt>
                <c:pt idx="233">
                  <c:v>40364</c:v>
                </c:pt>
                <c:pt idx="234">
                  <c:v>40371</c:v>
                </c:pt>
                <c:pt idx="235">
                  <c:v>40378</c:v>
                </c:pt>
                <c:pt idx="236">
                  <c:v>40385</c:v>
                </c:pt>
                <c:pt idx="237">
                  <c:v>40392</c:v>
                </c:pt>
                <c:pt idx="238">
                  <c:v>40399</c:v>
                </c:pt>
                <c:pt idx="239">
                  <c:v>40406</c:v>
                </c:pt>
                <c:pt idx="240">
                  <c:v>40413</c:v>
                </c:pt>
                <c:pt idx="241">
                  <c:v>40420</c:v>
                </c:pt>
                <c:pt idx="242">
                  <c:v>40427</c:v>
                </c:pt>
                <c:pt idx="243">
                  <c:v>40434</c:v>
                </c:pt>
                <c:pt idx="244">
                  <c:v>40441</c:v>
                </c:pt>
                <c:pt idx="245">
                  <c:v>40448</c:v>
                </c:pt>
                <c:pt idx="246">
                  <c:v>40455</c:v>
                </c:pt>
                <c:pt idx="247">
                  <c:v>40462</c:v>
                </c:pt>
                <c:pt idx="248">
                  <c:v>40469</c:v>
                </c:pt>
                <c:pt idx="249">
                  <c:v>40476</c:v>
                </c:pt>
                <c:pt idx="250">
                  <c:v>40483</c:v>
                </c:pt>
                <c:pt idx="251">
                  <c:v>40490</c:v>
                </c:pt>
                <c:pt idx="252">
                  <c:v>40497</c:v>
                </c:pt>
                <c:pt idx="253">
                  <c:v>40504</c:v>
                </c:pt>
                <c:pt idx="254">
                  <c:v>40511</c:v>
                </c:pt>
                <c:pt idx="255">
                  <c:v>40518</c:v>
                </c:pt>
                <c:pt idx="256">
                  <c:v>40525</c:v>
                </c:pt>
                <c:pt idx="257">
                  <c:v>40532</c:v>
                </c:pt>
                <c:pt idx="258">
                  <c:v>40539</c:v>
                </c:pt>
                <c:pt idx="259">
                  <c:v>40546</c:v>
                </c:pt>
                <c:pt idx="260">
                  <c:v>40553</c:v>
                </c:pt>
                <c:pt idx="261">
                  <c:v>40560</c:v>
                </c:pt>
                <c:pt idx="262">
                  <c:v>40567</c:v>
                </c:pt>
                <c:pt idx="263">
                  <c:v>40574</c:v>
                </c:pt>
                <c:pt idx="264">
                  <c:v>40581</c:v>
                </c:pt>
                <c:pt idx="265">
                  <c:v>40588</c:v>
                </c:pt>
                <c:pt idx="266">
                  <c:v>40595</c:v>
                </c:pt>
                <c:pt idx="267">
                  <c:v>40602</c:v>
                </c:pt>
                <c:pt idx="268">
                  <c:v>40609</c:v>
                </c:pt>
                <c:pt idx="269">
                  <c:v>40616</c:v>
                </c:pt>
                <c:pt idx="270">
                  <c:v>40623</c:v>
                </c:pt>
                <c:pt idx="271">
                  <c:v>40630</c:v>
                </c:pt>
                <c:pt idx="272">
                  <c:v>40637</c:v>
                </c:pt>
                <c:pt idx="273">
                  <c:v>40644</c:v>
                </c:pt>
                <c:pt idx="274">
                  <c:v>40651</c:v>
                </c:pt>
                <c:pt idx="275">
                  <c:v>40658</c:v>
                </c:pt>
                <c:pt idx="276">
                  <c:v>40665</c:v>
                </c:pt>
                <c:pt idx="277">
                  <c:v>40672</c:v>
                </c:pt>
                <c:pt idx="278">
                  <c:v>40679</c:v>
                </c:pt>
                <c:pt idx="279">
                  <c:v>40686</c:v>
                </c:pt>
                <c:pt idx="280">
                  <c:v>40693</c:v>
                </c:pt>
                <c:pt idx="281">
                  <c:v>40700</c:v>
                </c:pt>
                <c:pt idx="282">
                  <c:v>40707</c:v>
                </c:pt>
                <c:pt idx="283">
                  <c:v>40714</c:v>
                </c:pt>
                <c:pt idx="284">
                  <c:v>40721</c:v>
                </c:pt>
                <c:pt idx="285">
                  <c:v>40728</c:v>
                </c:pt>
                <c:pt idx="286">
                  <c:v>40735</c:v>
                </c:pt>
                <c:pt idx="287">
                  <c:v>40742</c:v>
                </c:pt>
                <c:pt idx="288">
                  <c:v>40749</c:v>
                </c:pt>
                <c:pt idx="289">
                  <c:v>40756</c:v>
                </c:pt>
                <c:pt idx="290">
                  <c:v>40763</c:v>
                </c:pt>
                <c:pt idx="291">
                  <c:v>40770</c:v>
                </c:pt>
                <c:pt idx="292">
                  <c:v>40777</c:v>
                </c:pt>
                <c:pt idx="293">
                  <c:v>40784</c:v>
                </c:pt>
                <c:pt idx="294">
                  <c:v>40791</c:v>
                </c:pt>
                <c:pt idx="295">
                  <c:v>40798</c:v>
                </c:pt>
                <c:pt idx="296">
                  <c:v>40805</c:v>
                </c:pt>
                <c:pt idx="297">
                  <c:v>40812</c:v>
                </c:pt>
              </c:numCache>
            </c:numRef>
          </c:cat>
          <c:val>
            <c:numRef>
              <c:f>'D&amp;J-IND неделя'!$L$523:$L$820</c:f>
              <c:numCache>
                <c:formatCode>General</c:formatCode>
                <c:ptCount val="298"/>
                <c:pt idx="0">
                  <c:v>557</c:v>
                </c:pt>
                <c:pt idx="1">
                  <c:v>554</c:v>
                </c:pt>
                <c:pt idx="2">
                  <c:v>558.79999999999995</c:v>
                </c:pt>
                <c:pt idx="3">
                  <c:v>567.4</c:v>
                </c:pt>
                <c:pt idx="4">
                  <c:v>553.5</c:v>
                </c:pt>
                <c:pt idx="5">
                  <c:v>554.6</c:v>
                </c:pt>
                <c:pt idx="6">
                  <c:v>561.20000000000005</c:v>
                </c:pt>
                <c:pt idx="7">
                  <c:v>568</c:v>
                </c:pt>
                <c:pt idx="8">
                  <c:v>541.29999999999995</c:v>
                </c:pt>
                <c:pt idx="9">
                  <c:v>555.1</c:v>
                </c:pt>
                <c:pt idx="10">
                  <c:v>560.5</c:v>
                </c:pt>
                <c:pt idx="11">
                  <c:v>581.79999999999995</c:v>
                </c:pt>
                <c:pt idx="12">
                  <c:v>592.70000000000005</c:v>
                </c:pt>
                <c:pt idx="13">
                  <c:v>600.1</c:v>
                </c:pt>
                <c:pt idx="14">
                  <c:v>635.5</c:v>
                </c:pt>
                <c:pt idx="15">
                  <c:v>654.5</c:v>
                </c:pt>
                <c:pt idx="16">
                  <c:v>684.3</c:v>
                </c:pt>
                <c:pt idx="17">
                  <c:v>711.8</c:v>
                </c:pt>
                <c:pt idx="18">
                  <c:v>657</c:v>
                </c:pt>
                <c:pt idx="19">
                  <c:v>651</c:v>
                </c:pt>
                <c:pt idx="20">
                  <c:v>635.5</c:v>
                </c:pt>
                <c:pt idx="21">
                  <c:v>612.79999999999995</c:v>
                </c:pt>
                <c:pt idx="22">
                  <c:v>581.70000000000005</c:v>
                </c:pt>
                <c:pt idx="23">
                  <c:v>588</c:v>
                </c:pt>
                <c:pt idx="24">
                  <c:v>616</c:v>
                </c:pt>
                <c:pt idx="25">
                  <c:v>634.79999999999995</c:v>
                </c:pt>
                <c:pt idx="26">
                  <c:v>668</c:v>
                </c:pt>
                <c:pt idx="27">
                  <c:v>620.20000000000005</c:v>
                </c:pt>
                <c:pt idx="28">
                  <c:v>634.79999999999995</c:v>
                </c:pt>
                <c:pt idx="29">
                  <c:v>649.6</c:v>
                </c:pt>
                <c:pt idx="30">
                  <c:v>638.1</c:v>
                </c:pt>
                <c:pt idx="31">
                  <c:v>615.79999999999995</c:v>
                </c:pt>
                <c:pt idx="32">
                  <c:v>624.9</c:v>
                </c:pt>
                <c:pt idx="33">
                  <c:v>626.6</c:v>
                </c:pt>
                <c:pt idx="34">
                  <c:v>611.4</c:v>
                </c:pt>
                <c:pt idx="35">
                  <c:v>577.5</c:v>
                </c:pt>
                <c:pt idx="36">
                  <c:v>590</c:v>
                </c:pt>
                <c:pt idx="37">
                  <c:v>598.6</c:v>
                </c:pt>
                <c:pt idx="38">
                  <c:v>576.79999999999995</c:v>
                </c:pt>
                <c:pt idx="39">
                  <c:v>592.70000000000005</c:v>
                </c:pt>
                <c:pt idx="40">
                  <c:v>596.4</c:v>
                </c:pt>
                <c:pt idx="41">
                  <c:v>601</c:v>
                </c:pt>
                <c:pt idx="42">
                  <c:v>629.20000000000005</c:v>
                </c:pt>
                <c:pt idx="43">
                  <c:v>630.1</c:v>
                </c:pt>
                <c:pt idx="44">
                  <c:v>622.5</c:v>
                </c:pt>
                <c:pt idx="45">
                  <c:v>629</c:v>
                </c:pt>
                <c:pt idx="46">
                  <c:v>650.6</c:v>
                </c:pt>
                <c:pt idx="47">
                  <c:v>631</c:v>
                </c:pt>
                <c:pt idx="48">
                  <c:v>619.1</c:v>
                </c:pt>
                <c:pt idx="49">
                  <c:v>622.29999999999995</c:v>
                </c:pt>
                <c:pt idx="50">
                  <c:v>638</c:v>
                </c:pt>
                <c:pt idx="51">
                  <c:v>626.9</c:v>
                </c:pt>
                <c:pt idx="52">
                  <c:v>636.4</c:v>
                </c:pt>
                <c:pt idx="53">
                  <c:v>644.70000000000005</c:v>
                </c:pt>
                <c:pt idx="54">
                  <c:v>651.5</c:v>
                </c:pt>
                <c:pt idx="55">
                  <c:v>672.3</c:v>
                </c:pt>
                <c:pt idx="56">
                  <c:v>672.8</c:v>
                </c:pt>
                <c:pt idx="57">
                  <c:v>686.7</c:v>
                </c:pt>
                <c:pt idx="58">
                  <c:v>644.1</c:v>
                </c:pt>
                <c:pt idx="59">
                  <c:v>652</c:v>
                </c:pt>
                <c:pt idx="60">
                  <c:v>653.9</c:v>
                </c:pt>
                <c:pt idx="61">
                  <c:v>657.3</c:v>
                </c:pt>
                <c:pt idx="62">
                  <c:v>669</c:v>
                </c:pt>
                <c:pt idx="63">
                  <c:v>679.4</c:v>
                </c:pt>
                <c:pt idx="64">
                  <c:v>689.9</c:v>
                </c:pt>
                <c:pt idx="65">
                  <c:v>695.8</c:v>
                </c:pt>
                <c:pt idx="66">
                  <c:v>681.8</c:v>
                </c:pt>
                <c:pt idx="67">
                  <c:v>689.7</c:v>
                </c:pt>
                <c:pt idx="68">
                  <c:v>672.3</c:v>
                </c:pt>
                <c:pt idx="69">
                  <c:v>662</c:v>
                </c:pt>
                <c:pt idx="70">
                  <c:v>655.29999999999995</c:v>
                </c:pt>
                <c:pt idx="71">
                  <c:v>676.9</c:v>
                </c:pt>
                <c:pt idx="72">
                  <c:v>650.29999999999995</c:v>
                </c:pt>
                <c:pt idx="73">
                  <c:v>658.7</c:v>
                </c:pt>
                <c:pt idx="74">
                  <c:v>657</c:v>
                </c:pt>
                <c:pt idx="75">
                  <c:v>650.9</c:v>
                </c:pt>
                <c:pt idx="76">
                  <c:v>654.79999999999995</c:v>
                </c:pt>
                <c:pt idx="77">
                  <c:v>667.3</c:v>
                </c:pt>
                <c:pt idx="78">
                  <c:v>684.7</c:v>
                </c:pt>
                <c:pt idx="79">
                  <c:v>660.1</c:v>
                </c:pt>
                <c:pt idx="80">
                  <c:v>678.1</c:v>
                </c:pt>
                <c:pt idx="81">
                  <c:v>675.3</c:v>
                </c:pt>
                <c:pt idx="82">
                  <c:v>660.9</c:v>
                </c:pt>
                <c:pt idx="83">
                  <c:v>671.5</c:v>
                </c:pt>
                <c:pt idx="84">
                  <c:v>675.8</c:v>
                </c:pt>
                <c:pt idx="85">
                  <c:v>704</c:v>
                </c:pt>
                <c:pt idx="86">
                  <c:v>710.9</c:v>
                </c:pt>
                <c:pt idx="87">
                  <c:v>732</c:v>
                </c:pt>
                <c:pt idx="88">
                  <c:v>744</c:v>
                </c:pt>
                <c:pt idx="89">
                  <c:v>748</c:v>
                </c:pt>
                <c:pt idx="90">
                  <c:v>754.9</c:v>
                </c:pt>
                <c:pt idx="91">
                  <c:v>770.4</c:v>
                </c:pt>
                <c:pt idx="92">
                  <c:v>789.1</c:v>
                </c:pt>
                <c:pt idx="93">
                  <c:v>810.1</c:v>
                </c:pt>
                <c:pt idx="94">
                  <c:v>833.7</c:v>
                </c:pt>
                <c:pt idx="95">
                  <c:v>787.3</c:v>
                </c:pt>
                <c:pt idx="96">
                  <c:v>824.3</c:v>
                </c:pt>
                <c:pt idx="97">
                  <c:v>790.3</c:v>
                </c:pt>
                <c:pt idx="98">
                  <c:v>800.5</c:v>
                </c:pt>
                <c:pt idx="99">
                  <c:v>799</c:v>
                </c:pt>
                <c:pt idx="100">
                  <c:v>815.7</c:v>
                </c:pt>
                <c:pt idx="101">
                  <c:v>844.4</c:v>
                </c:pt>
                <c:pt idx="102">
                  <c:v>862.9</c:v>
                </c:pt>
                <c:pt idx="103">
                  <c:v>897.9</c:v>
                </c:pt>
                <c:pt idx="104">
                  <c:v>883.8</c:v>
                </c:pt>
                <c:pt idx="105">
                  <c:v>914.1</c:v>
                </c:pt>
                <c:pt idx="106">
                  <c:v>910.5</c:v>
                </c:pt>
                <c:pt idx="107">
                  <c:v>927.1</c:v>
                </c:pt>
                <c:pt idx="108">
                  <c:v>905</c:v>
                </c:pt>
                <c:pt idx="109">
                  <c:v>947.1</c:v>
                </c:pt>
                <c:pt idx="110">
                  <c:v>976.7</c:v>
                </c:pt>
                <c:pt idx="111">
                  <c:v>974.7</c:v>
                </c:pt>
                <c:pt idx="112">
                  <c:v>1003.3</c:v>
                </c:pt>
                <c:pt idx="113">
                  <c:v>910.1</c:v>
                </c:pt>
                <c:pt idx="114">
                  <c:v>929.2</c:v>
                </c:pt>
                <c:pt idx="115">
                  <c:v>917.3</c:v>
                </c:pt>
                <c:pt idx="116">
                  <c:v>928.3</c:v>
                </c:pt>
                <c:pt idx="117">
                  <c:v>919.3</c:v>
                </c:pt>
                <c:pt idx="118">
                  <c:v>888.5</c:v>
                </c:pt>
                <c:pt idx="119">
                  <c:v>858</c:v>
                </c:pt>
                <c:pt idx="120">
                  <c:v>885.8</c:v>
                </c:pt>
                <c:pt idx="121">
                  <c:v>902.4</c:v>
                </c:pt>
                <c:pt idx="122">
                  <c:v>924.8</c:v>
                </c:pt>
                <c:pt idx="123">
                  <c:v>889.8</c:v>
                </c:pt>
                <c:pt idx="124">
                  <c:v>905.3</c:v>
                </c:pt>
                <c:pt idx="125">
                  <c:v>873.7</c:v>
                </c:pt>
                <c:pt idx="126">
                  <c:v>903.7</c:v>
                </c:pt>
                <c:pt idx="127">
                  <c:v>929.8</c:v>
                </c:pt>
                <c:pt idx="128">
                  <c:v>935.7</c:v>
                </c:pt>
                <c:pt idx="129">
                  <c:v>965.4</c:v>
                </c:pt>
                <c:pt idx="130">
                  <c:v>955.4</c:v>
                </c:pt>
                <c:pt idx="131">
                  <c:v>929.2</c:v>
                </c:pt>
                <c:pt idx="132">
                  <c:v>914.7</c:v>
                </c:pt>
                <c:pt idx="133">
                  <c:v>859.3</c:v>
                </c:pt>
                <c:pt idx="134">
                  <c:v>788.4</c:v>
                </c:pt>
                <c:pt idx="135">
                  <c:v>825.1</c:v>
                </c:pt>
                <c:pt idx="136">
                  <c:v>832.1</c:v>
                </c:pt>
                <c:pt idx="137">
                  <c:v>804.1</c:v>
                </c:pt>
                <c:pt idx="138">
                  <c:v>765.9</c:v>
                </c:pt>
                <c:pt idx="139">
                  <c:v>873</c:v>
                </c:pt>
                <c:pt idx="140">
                  <c:v>877.5</c:v>
                </c:pt>
                <c:pt idx="141">
                  <c:v>841.2</c:v>
                </c:pt>
                <c:pt idx="142">
                  <c:v>854.3</c:v>
                </c:pt>
                <c:pt idx="143">
                  <c:v>784.4</c:v>
                </c:pt>
                <c:pt idx="144">
                  <c:v>736.4</c:v>
                </c:pt>
                <c:pt idx="145">
                  <c:v>725</c:v>
                </c:pt>
                <c:pt idx="146">
                  <c:v>737</c:v>
                </c:pt>
                <c:pt idx="147">
                  <c:v>742.9</c:v>
                </c:pt>
                <c:pt idx="148">
                  <c:v>802</c:v>
                </c:pt>
                <c:pt idx="149">
                  <c:v>816.2</c:v>
                </c:pt>
                <c:pt idx="150">
                  <c:v>756</c:v>
                </c:pt>
                <c:pt idx="151">
                  <c:v>822.9</c:v>
                </c:pt>
                <c:pt idx="152">
                  <c:v>839.1</c:v>
                </c:pt>
                <c:pt idx="153">
                  <c:v>870.2</c:v>
                </c:pt>
                <c:pt idx="154">
                  <c:v>876</c:v>
                </c:pt>
                <c:pt idx="155">
                  <c:v>854.5</c:v>
                </c:pt>
                <c:pt idx="156">
                  <c:v>843.4</c:v>
                </c:pt>
                <c:pt idx="157">
                  <c:v>900</c:v>
                </c:pt>
                <c:pt idx="158">
                  <c:v>930</c:v>
                </c:pt>
                <c:pt idx="159">
                  <c:v>911.8</c:v>
                </c:pt>
                <c:pt idx="160">
                  <c:v>942.2</c:v>
                </c:pt>
                <c:pt idx="161">
                  <c:v>993.1</c:v>
                </c:pt>
                <c:pt idx="162">
                  <c:v>940.2</c:v>
                </c:pt>
                <c:pt idx="163">
                  <c:v>939.2</c:v>
                </c:pt>
                <c:pt idx="164">
                  <c:v>928.5</c:v>
                </c:pt>
                <c:pt idx="165">
                  <c:v>953</c:v>
                </c:pt>
                <c:pt idx="166">
                  <c:v>924.8</c:v>
                </c:pt>
                <c:pt idx="167">
                  <c:v>896.5</c:v>
                </c:pt>
                <c:pt idx="168">
                  <c:v>880.4</c:v>
                </c:pt>
                <c:pt idx="169">
                  <c:v>870.2</c:v>
                </c:pt>
                <c:pt idx="170">
                  <c:v>914.2</c:v>
                </c:pt>
                <c:pt idx="171">
                  <c:v>887.7</c:v>
                </c:pt>
                <c:pt idx="172">
                  <c:v>916.9</c:v>
                </c:pt>
                <c:pt idx="173">
                  <c:v>931.7</c:v>
                </c:pt>
                <c:pt idx="174">
                  <c:v>957.3</c:v>
                </c:pt>
                <c:pt idx="175">
                  <c:v>980.9</c:v>
                </c:pt>
                <c:pt idx="176">
                  <c:v>957.5</c:v>
                </c:pt>
                <c:pt idx="177">
                  <c:v>939.7</c:v>
                </c:pt>
                <c:pt idx="178">
                  <c:v>934.5</c:v>
                </c:pt>
                <c:pt idx="179">
                  <c:v>939.2</c:v>
                </c:pt>
                <c:pt idx="180">
                  <c:v>932.5</c:v>
                </c:pt>
                <c:pt idx="181">
                  <c:v>912.6</c:v>
                </c:pt>
                <c:pt idx="182">
                  <c:v>937.7</c:v>
                </c:pt>
                <c:pt idx="183">
                  <c:v>953.8</c:v>
                </c:pt>
                <c:pt idx="184">
                  <c:v>955.4</c:v>
                </c:pt>
                <c:pt idx="185">
                  <c:v>957.1</c:v>
                </c:pt>
                <c:pt idx="186">
                  <c:v>948.9</c:v>
                </c:pt>
                <c:pt idx="187">
                  <c:v>955.7</c:v>
                </c:pt>
                <c:pt idx="188">
                  <c:v>957</c:v>
                </c:pt>
                <c:pt idx="189">
                  <c:v>996.1</c:v>
                </c:pt>
                <c:pt idx="190">
                  <c:v>1007.6</c:v>
                </c:pt>
                <c:pt idx="191">
                  <c:v>1008.5</c:v>
                </c:pt>
                <c:pt idx="192">
                  <c:v>992.4</c:v>
                </c:pt>
                <c:pt idx="193">
                  <c:v>1003.4</c:v>
                </c:pt>
                <c:pt idx="194">
                  <c:v>1050.0999999999999</c:v>
                </c:pt>
                <c:pt idx="195">
                  <c:v>1054.5999999999999</c:v>
                </c:pt>
                <c:pt idx="196">
                  <c:v>1055.5999999999999</c:v>
                </c:pt>
                <c:pt idx="197">
                  <c:v>1045</c:v>
                </c:pt>
                <c:pt idx="198">
                  <c:v>1095.7</c:v>
                </c:pt>
                <c:pt idx="199">
                  <c:v>1116.7</c:v>
                </c:pt>
                <c:pt idx="200">
                  <c:v>1151.2</c:v>
                </c:pt>
                <c:pt idx="201">
                  <c:v>1174.2</c:v>
                </c:pt>
                <c:pt idx="202">
                  <c:v>1169.5</c:v>
                </c:pt>
                <c:pt idx="203">
                  <c:v>1119.9000000000001</c:v>
                </c:pt>
                <c:pt idx="204">
                  <c:v>1113.5999999999999</c:v>
                </c:pt>
                <c:pt idx="205">
                  <c:v>1104.8</c:v>
                </c:pt>
                <c:pt idx="206">
                  <c:v>1096.2</c:v>
                </c:pt>
                <c:pt idx="207">
                  <c:v>1138.9000000000001</c:v>
                </c:pt>
                <c:pt idx="208">
                  <c:v>1130.5</c:v>
                </c:pt>
                <c:pt idx="209">
                  <c:v>1089.7</c:v>
                </c:pt>
                <c:pt idx="210">
                  <c:v>1083.8</c:v>
                </c:pt>
                <c:pt idx="211">
                  <c:v>1052.8</c:v>
                </c:pt>
                <c:pt idx="212">
                  <c:v>1090</c:v>
                </c:pt>
                <c:pt idx="213">
                  <c:v>1124.8</c:v>
                </c:pt>
                <c:pt idx="214">
                  <c:v>1118.5999999999999</c:v>
                </c:pt>
                <c:pt idx="215">
                  <c:v>1135.4000000000001</c:v>
                </c:pt>
                <c:pt idx="216">
                  <c:v>1104.7</c:v>
                </c:pt>
                <c:pt idx="217">
                  <c:v>1108.2</c:v>
                </c:pt>
                <c:pt idx="218">
                  <c:v>1106.4000000000001</c:v>
                </c:pt>
                <c:pt idx="219">
                  <c:v>1126.5999999999999</c:v>
                </c:pt>
                <c:pt idx="220">
                  <c:v>1166.8</c:v>
                </c:pt>
                <c:pt idx="221">
                  <c:v>1135.7</c:v>
                </c:pt>
                <c:pt idx="222">
                  <c:v>1159.5999999999999</c:v>
                </c:pt>
                <c:pt idx="223">
                  <c:v>1180.7</c:v>
                </c:pt>
                <c:pt idx="224">
                  <c:v>1201</c:v>
                </c:pt>
                <c:pt idx="225">
                  <c:v>1239.4000000000001</c:v>
                </c:pt>
                <c:pt idx="226">
                  <c:v>1186.4000000000001</c:v>
                </c:pt>
                <c:pt idx="227">
                  <c:v>1214.5</c:v>
                </c:pt>
                <c:pt idx="228">
                  <c:v>1220.2</c:v>
                </c:pt>
                <c:pt idx="229">
                  <c:v>1232.0999999999999</c:v>
                </c:pt>
                <c:pt idx="230">
                  <c:v>1260.5999999999999</c:v>
                </c:pt>
                <c:pt idx="231">
                  <c:v>1256.7</c:v>
                </c:pt>
                <c:pt idx="232">
                  <c:v>1207.7</c:v>
                </c:pt>
                <c:pt idx="233">
                  <c:v>1209.0999999999999</c:v>
                </c:pt>
                <c:pt idx="234">
                  <c:v>1192.4000000000001</c:v>
                </c:pt>
                <c:pt idx="235">
                  <c:v>1192.5999999999999</c:v>
                </c:pt>
                <c:pt idx="236">
                  <c:v>1185.5</c:v>
                </c:pt>
                <c:pt idx="237">
                  <c:v>1207.5</c:v>
                </c:pt>
                <c:pt idx="238">
                  <c:v>1220.3</c:v>
                </c:pt>
                <c:pt idx="239">
                  <c:v>1231.9000000000001</c:v>
                </c:pt>
                <c:pt idx="240">
                  <c:v>1238.0999999999999</c:v>
                </c:pt>
                <c:pt idx="241">
                  <c:v>1250.0999999999999</c:v>
                </c:pt>
                <c:pt idx="242">
                  <c:v>1247</c:v>
                </c:pt>
                <c:pt idx="243">
                  <c:v>1281.9000000000001</c:v>
                </c:pt>
                <c:pt idx="244">
                  <c:v>1298.5</c:v>
                </c:pt>
                <c:pt idx="245">
                  <c:v>1319.2</c:v>
                </c:pt>
                <c:pt idx="246">
                  <c:v>1353.2</c:v>
                </c:pt>
                <c:pt idx="247">
                  <c:v>1361.4</c:v>
                </c:pt>
                <c:pt idx="248">
                  <c:v>1339.1</c:v>
                </c:pt>
                <c:pt idx="249">
                  <c:v>1361.5</c:v>
                </c:pt>
                <c:pt idx="250">
                  <c:v>1390.8</c:v>
                </c:pt>
                <c:pt idx="251">
                  <c:v>1363.9</c:v>
                </c:pt>
                <c:pt idx="252">
                  <c:v>1361.3</c:v>
                </c:pt>
                <c:pt idx="253">
                  <c:v>1361.8</c:v>
                </c:pt>
                <c:pt idx="254">
                  <c:v>1414.6</c:v>
                </c:pt>
                <c:pt idx="255">
                  <c:v>1385.5</c:v>
                </c:pt>
                <c:pt idx="256">
                  <c:v>1384.5</c:v>
                </c:pt>
                <c:pt idx="257">
                  <c:v>1385.5</c:v>
                </c:pt>
                <c:pt idx="258">
                  <c:v>1420.2</c:v>
                </c:pt>
                <c:pt idx="259">
                  <c:v>1373.5</c:v>
                </c:pt>
                <c:pt idx="260">
                  <c:v>1363.5</c:v>
                </c:pt>
                <c:pt idx="261">
                  <c:v>1351.4</c:v>
                </c:pt>
                <c:pt idx="262">
                  <c:v>1335.3</c:v>
                </c:pt>
                <c:pt idx="263">
                  <c:v>1348.8</c:v>
                </c:pt>
                <c:pt idx="264">
                  <c:v>1359.4</c:v>
                </c:pt>
                <c:pt idx="265">
                  <c:v>1394.9</c:v>
                </c:pt>
                <c:pt idx="266">
                  <c:v>1414.2</c:v>
                </c:pt>
                <c:pt idx="267">
                  <c:v>1437.7</c:v>
                </c:pt>
                <c:pt idx="268">
                  <c:v>1419.6</c:v>
                </c:pt>
                <c:pt idx="269">
                  <c:v>1426.3</c:v>
                </c:pt>
                <c:pt idx="270">
                  <c:v>1426</c:v>
                </c:pt>
                <c:pt idx="271">
                  <c:v>1429.2</c:v>
                </c:pt>
                <c:pt idx="272">
                  <c:v>1476</c:v>
                </c:pt>
                <c:pt idx="273">
                  <c:v>1487.5</c:v>
                </c:pt>
                <c:pt idx="274">
                  <c:v>1516.7</c:v>
                </c:pt>
                <c:pt idx="275">
                  <c:v>1549.4</c:v>
                </c:pt>
                <c:pt idx="276">
                  <c:v>1504.1</c:v>
                </c:pt>
                <c:pt idx="277">
                  <c:v>1490</c:v>
                </c:pt>
                <c:pt idx="278">
                  <c:v>1510.9</c:v>
                </c:pt>
                <c:pt idx="279">
                  <c:v>1535.3</c:v>
                </c:pt>
                <c:pt idx="280">
                  <c:v>1547.5</c:v>
                </c:pt>
                <c:pt idx="281">
                  <c:v>1531.5</c:v>
                </c:pt>
                <c:pt idx="282">
                  <c:v>1536.8</c:v>
                </c:pt>
                <c:pt idx="283">
                  <c:v>1500.5</c:v>
                </c:pt>
                <c:pt idx="284">
                  <c:v>1493.3</c:v>
                </c:pt>
                <c:pt idx="285">
                  <c:v>1546.3</c:v>
                </c:pt>
                <c:pt idx="286">
                  <c:v>1597.9</c:v>
                </c:pt>
                <c:pt idx="287">
                  <c:v>1615</c:v>
                </c:pt>
                <c:pt idx="288">
                  <c:v>1616.8</c:v>
                </c:pt>
                <c:pt idx="289">
                  <c:v>1702.9</c:v>
                </c:pt>
                <c:pt idx="290">
                  <c:v>1745.3</c:v>
                </c:pt>
                <c:pt idx="291">
                  <c:v>1879.6</c:v>
                </c:pt>
                <c:pt idx="292">
                  <c:v>1825.1</c:v>
                </c:pt>
                <c:pt idx="293">
                  <c:v>1879.5</c:v>
                </c:pt>
                <c:pt idx="294">
                  <c:v>1857.4</c:v>
                </c:pt>
                <c:pt idx="295">
                  <c:v>1824.5</c:v>
                </c:pt>
                <c:pt idx="296">
                  <c:v>1647.5</c:v>
                </c:pt>
                <c:pt idx="297">
                  <c:v>1630.3</c:v>
                </c:pt>
              </c:numCache>
            </c:numRef>
          </c:val>
        </c:ser>
        <c:marker val="1"/>
        <c:axId val="52597120"/>
        <c:axId val="52595328"/>
      </c:lineChart>
      <c:dateAx>
        <c:axId val="52243840"/>
        <c:scaling>
          <c:orientation val="minMax"/>
        </c:scaling>
        <c:axPos val="b"/>
        <c:majorGridlines/>
        <c:numFmt formatCode="d/m/yy;@" sourceLinked="0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52593792"/>
        <c:crosses val="autoZero"/>
        <c:auto val="1"/>
        <c:lblOffset val="100"/>
      </c:dateAx>
      <c:valAx>
        <c:axId val="52593792"/>
        <c:scaling>
          <c:orientation val="minMax"/>
          <c:min val="60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2243840"/>
        <c:crosses val="autoZero"/>
        <c:crossBetween val="between"/>
      </c:valAx>
      <c:valAx>
        <c:axId val="52595328"/>
        <c:scaling>
          <c:orientation val="minMax"/>
          <c:min val="400"/>
        </c:scaling>
        <c:axPos val="r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2597120"/>
        <c:crosses val="max"/>
        <c:crossBetween val="between"/>
      </c:valAx>
      <c:dateAx>
        <c:axId val="52597120"/>
        <c:scaling>
          <c:orientation val="minMax"/>
        </c:scaling>
        <c:delete val="1"/>
        <c:axPos val="b"/>
        <c:numFmt formatCode="dd/mm/yyyy" sourceLinked="1"/>
        <c:tickLblPos val="none"/>
        <c:crossAx val="52595328"/>
        <c:crosses val="autoZero"/>
        <c:auto val="1"/>
        <c:lblOffset val="100"/>
      </c:dateAx>
    </c:plotArea>
    <c:legend>
      <c:legendPos val="r"/>
      <c:layout>
        <c:manualLayout>
          <c:xMode val="edge"/>
          <c:yMode val="edge"/>
          <c:x val="8.1353914223197987E-2"/>
          <c:y val="3.8998011764926607E-2"/>
          <c:w val="0.1177754418750417"/>
          <c:h val="0.11789238425167785"/>
        </c:manualLayout>
      </c:layout>
      <c:spPr>
        <a:solidFill>
          <a:sysClr val="window" lastClr="FFFFFF"/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600"/>
      </a:pPr>
      <a:endParaRPr lang="ru-RU"/>
    </a:p>
  </c:txPr>
  <c:externalData r:id="rId1"/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7473498412780911E-2"/>
          <c:y val="3.1972698877003339E-2"/>
          <c:w val="0.92313180220852042"/>
          <c:h val="0.81330317511606742"/>
        </c:manualLayout>
      </c:layout>
      <c:lineChart>
        <c:grouping val="standard"/>
        <c:ser>
          <c:idx val="1"/>
          <c:order val="1"/>
          <c:tx>
            <c:strRef>
              <c:f>'D&amp;J-IND неделя'!$M$1</c:f>
              <c:strCache>
                <c:ptCount val="1"/>
                <c:pt idx="0">
                  <c:v>D&amp;J</c:v>
                </c:pt>
              </c:strCache>
            </c:strRef>
          </c:tx>
          <c:spPr>
            <a:ln w="38100">
              <a:solidFill>
                <a:srgbClr val="803D06"/>
              </a:solidFill>
            </a:ln>
          </c:spPr>
          <c:marker>
            <c:symbol val="none"/>
          </c:marker>
          <c:cat>
            <c:numRef>
              <c:f>'D&amp;J-IND неделя'!$K$825:$K$1122</c:f>
              <c:numCache>
                <c:formatCode>dd/mm/yyyy</c:formatCode>
                <c:ptCount val="298"/>
                <c:pt idx="0">
                  <c:v>40711</c:v>
                </c:pt>
                <c:pt idx="1">
                  <c:v>40714</c:v>
                </c:pt>
                <c:pt idx="2">
                  <c:v>40715</c:v>
                </c:pt>
                <c:pt idx="3">
                  <c:v>40716</c:v>
                </c:pt>
                <c:pt idx="4">
                  <c:v>40717</c:v>
                </c:pt>
                <c:pt idx="5">
                  <c:v>40718</c:v>
                </c:pt>
                <c:pt idx="6">
                  <c:v>40721</c:v>
                </c:pt>
                <c:pt idx="7">
                  <c:v>40722</c:v>
                </c:pt>
                <c:pt idx="8">
                  <c:v>40723</c:v>
                </c:pt>
                <c:pt idx="9">
                  <c:v>40724</c:v>
                </c:pt>
                <c:pt idx="10">
                  <c:v>40725</c:v>
                </c:pt>
                <c:pt idx="11">
                  <c:v>40729</c:v>
                </c:pt>
                <c:pt idx="12">
                  <c:v>40730</c:v>
                </c:pt>
                <c:pt idx="13">
                  <c:v>40731</c:v>
                </c:pt>
                <c:pt idx="14">
                  <c:v>40732</c:v>
                </c:pt>
                <c:pt idx="15">
                  <c:v>40735</c:v>
                </c:pt>
                <c:pt idx="16">
                  <c:v>40736</c:v>
                </c:pt>
                <c:pt idx="17">
                  <c:v>40737</c:v>
                </c:pt>
                <c:pt idx="18">
                  <c:v>40738</c:v>
                </c:pt>
                <c:pt idx="19">
                  <c:v>40739</c:v>
                </c:pt>
                <c:pt idx="20">
                  <c:v>40742</c:v>
                </c:pt>
                <c:pt idx="21">
                  <c:v>40743</c:v>
                </c:pt>
                <c:pt idx="22">
                  <c:v>40744</c:v>
                </c:pt>
                <c:pt idx="23">
                  <c:v>40745</c:v>
                </c:pt>
                <c:pt idx="24">
                  <c:v>40746</c:v>
                </c:pt>
                <c:pt idx="25">
                  <c:v>40749</c:v>
                </c:pt>
                <c:pt idx="26">
                  <c:v>40750</c:v>
                </c:pt>
                <c:pt idx="27">
                  <c:v>40751</c:v>
                </c:pt>
                <c:pt idx="28">
                  <c:v>40752</c:v>
                </c:pt>
                <c:pt idx="29">
                  <c:v>40753</c:v>
                </c:pt>
                <c:pt idx="30">
                  <c:v>40756</c:v>
                </c:pt>
                <c:pt idx="31">
                  <c:v>40757</c:v>
                </c:pt>
                <c:pt idx="32">
                  <c:v>40758</c:v>
                </c:pt>
                <c:pt idx="33">
                  <c:v>40759</c:v>
                </c:pt>
                <c:pt idx="34">
                  <c:v>40760</c:v>
                </c:pt>
                <c:pt idx="35">
                  <c:v>40763</c:v>
                </c:pt>
                <c:pt idx="36">
                  <c:v>40764</c:v>
                </c:pt>
                <c:pt idx="37">
                  <c:v>40765</c:v>
                </c:pt>
                <c:pt idx="38">
                  <c:v>40766</c:v>
                </c:pt>
                <c:pt idx="39">
                  <c:v>40767</c:v>
                </c:pt>
                <c:pt idx="40">
                  <c:v>40770</c:v>
                </c:pt>
                <c:pt idx="41">
                  <c:v>40771</c:v>
                </c:pt>
                <c:pt idx="42">
                  <c:v>40772</c:v>
                </c:pt>
                <c:pt idx="43">
                  <c:v>40773</c:v>
                </c:pt>
                <c:pt idx="44">
                  <c:v>40774</c:v>
                </c:pt>
                <c:pt idx="45">
                  <c:v>40777</c:v>
                </c:pt>
                <c:pt idx="46">
                  <c:v>40778</c:v>
                </c:pt>
                <c:pt idx="47">
                  <c:v>40779</c:v>
                </c:pt>
                <c:pt idx="48">
                  <c:v>40780</c:v>
                </c:pt>
                <c:pt idx="49">
                  <c:v>40781</c:v>
                </c:pt>
                <c:pt idx="50">
                  <c:v>40784</c:v>
                </c:pt>
                <c:pt idx="51">
                  <c:v>40785</c:v>
                </c:pt>
                <c:pt idx="52">
                  <c:v>40786</c:v>
                </c:pt>
                <c:pt idx="53">
                  <c:v>40787</c:v>
                </c:pt>
                <c:pt idx="54">
                  <c:v>40788</c:v>
                </c:pt>
                <c:pt idx="55">
                  <c:v>40791</c:v>
                </c:pt>
                <c:pt idx="56">
                  <c:v>40792</c:v>
                </c:pt>
                <c:pt idx="57">
                  <c:v>40793</c:v>
                </c:pt>
                <c:pt idx="58">
                  <c:v>40794</c:v>
                </c:pt>
                <c:pt idx="59">
                  <c:v>40795</c:v>
                </c:pt>
                <c:pt idx="60">
                  <c:v>40796</c:v>
                </c:pt>
                <c:pt idx="61">
                  <c:v>40797</c:v>
                </c:pt>
                <c:pt idx="62">
                  <c:v>40798</c:v>
                </c:pt>
                <c:pt idx="63">
                  <c:v>40799</c:v>
                </c:pt>
                <c:pt idx="64">
                  <c:v>40800</c:v>
                </c:pt>
                <c:pt idx="65">
                  <c:v>40801</c:v>
                </c:pt>
                <c:pt idx="66">
                  <c:v>40802</c:v>
                </c:pt>
                <c:pt idx="67">
                  <c:v>40803</c:v>
                </c:pt>
                <c:pt idx="68">
                  <c:v>40804</c:v>
                </c:pt>
                <c:pt idx="69">
                  <c:v>40805</c:v>
                </c:pt>
                <c:pt idx="70">
                  <c:v>40806</c:v>
                </c:pt>
                <c:pt idx="71">
                  <c:v>40807</c:v>
                </c:pt>
                <c:pt idx="72">
                  <c:v>40808</c:v>
                </c:pt>
                <c:pt idx="73">
                  <c:v>40809</c:v>
                </c:pt>
                <c:pt idx="74">
                  <c:v>40810</c:v>
                </c:pt>
                <c:pt idx="75">
                  <c:v>40811</c:v>
                </c:pt>
                <c:pt idx="76">
                  <c:v>40812</c:v>
                </c:pt>
              </c:numCache>
            </c:numRef>
          </c:cat>
          <c:val>
            <c:numRef>
              <c:f>'D&amp;J-IND неделя'!$M$825:$M$1122</c:f>
              <c:numCache>
                <c:formatCode>General</c:formatCode>
                <c:ptCount val="298"/>
                <c:pt idx="0">
                  <c:v>12004.359999999975</c:v>
                </c:pt>
                <c:pt idx="1">
                  <c:v>12080.38</c:v>
                </c:pt>
                <c:pt idx="2">
                  <c:v>12190.01</c:v>
                </c:pt>
                <c:pt idx="3">
                  <c:v>12109.67</c:v>
                </c:pt>
                <c:pt idx="4">
                  <c:v>12050.3</c:v>
                </c:pt>
                <c:pt idx="5">
                  <c:v>11934.58</c:v>
                </c:pt>
                <c:pt idx="6">
                  <c:v>12043.56</c:v>
                </c:pt>
                <c:pt idx="7">
                  <c:v>12188.69</c:v>
                </c:pt>
                <c:pt idx="8">
                  <c:v>12261.42</c:v>
                </c:pt>
                <c:pt idx="9">
                  <c:v>12414.19</c:v>
                </c:pt>
                <c:pt idx="10">
                  <c:v>12582.77</c:v>
                </c:pt>
                <c:pt idx="11">
                  <c:v>12569.869999999975</c:v>
                </c:pt>
                <c:pt idx="12">
                  <c:v>12626.02</c:v>
                </c:pt>
                <c:pt idx="13">
                  <c:v>12719.49</c:v>
                </c:pt>
                <c:pt idx="14">
                  <c:v>12657.2</c:v>
                </c:pt>
                <c:pt idx="15">
                  <c:v>12505.76</c:v>
                </c:pt>
                <c:pt idx="16">
                  <c:v>12446.88</c:v>
                </c:pt>
                <c:pt idx="17">
                  <c:v>12491.61</c:v>
                </c:pt>
                <c:pt idx="18">
                  <c:v>12437.12</c:v>
                </c:pt>
                <c:pt idx="19">
                  <c:v>12479.73000000001</c:v>
                </c:pt>
                <c:pt idx="20">
                  <c:v>12385.16</c:v>
                </c:pt>
                <c:pt idx="21">
                  <c:v>12587.42</c:v>
                </c:pt>
                <c:pt idx="22">
                  <c:v>12571.91</c:v>
                </c:pt>
                <c:pt idx="23">
                  <c:v>12724.41</c:v>
                </c:pt>
                <c:pt idx="24">
                  <c:v>12681.16</c:v>
                </c:pt>
                <c:pt idx="25">
                  <c:v>12592.8</c:v>
                </c:pt>
                <c:pt idx="26">
                  <c:v>12501.3</c:v>
                </c:pt>
                <c:pt idx="27">
                  <c:v>12302.55</c:v>
                </c:pt>
                <c:pt idx="28">
                  <c:v>12240.11</c:v>
                </c:pt>
                <c:pt idx="29">
                  <c:v>12143.240000000014</c:v>
                </c:pt>
                <c:pt idx="30">
                  <c:v>12132.49</c:v>
                </c:pt>
                <c:pt idx="31">
                  <c:v>11866.62</c:v>
                </c:pt>
                <c:pt idx="32">
                  <c:v>11896.44</c:v>
                </c:pt>
                <c:pt idx="33">
                  <c:v>11383.68</c:v>
                </c:pt>
                <c:pt idx="34">
                  <c:v>11444.61</c:v>
                </c:pt>
                <c:pt idx="35">
                  <c:v>10809.849999999986</c:v>
                </c:pt>
                <c:pt idx="36">
                  <c:v>11239.77</c:v>
                </c:pt>
                <c:pt idx="37">
                  <c:v>10719.94</c:v>
                </c:pt>
                <c:pt idx="38">
                  <c:v>11143.31</c:v>
                </c:pt>
                <c:pt idx="39">
                  <c:v>11269.02</c:v>
                </c:pt>
                <c:pt idx="40">
                  <c:v>11482.9</c:v>
                </c:pt>
                <c:pt idx="41">
                  <c:v>11406.01</c:v>
                </c:pt>
                <c:pt idx="42">
                  <c:v>11410.210000000006</c:v>
                </c:pt>
                <c:pt idx="43">
                  <c:v>10990.58</c:v>
                </c:pt>
                <c:pt idx="44">
                  <c:v>10817.65</c:v>
                </c:pt>
                <c:pt idx="45">
                  <c:v>10854.65</c:v>
                </c:pt>
                <c:pt idx="46">
                  <c:v>11176.76</c:v>
                </c:pt>
                <c:pt idx="47">
                  <c:v>11320.710000000006</c:v>
                </c:pt>
                <c:pt idx="48">
                  <c:v>11149.82</c:v>
                </c:pt>
                <c:pt idx="49">
                  <c:v>11284.54</c:v>
                </c:pt>
                <c:pt idx="50">
                  <c:v>11539.25</c:v>
                </c:pt>
                <c:pt idx="51">
                  <c:v>11559.949999999986</c:v>
                </c:pt>
                <c:pt idx="52">
                  <c:v>11613.53</c:v>
                </c:pt>
                <c:pt idx="53">
                  <c:v>11493.57</c:v>
                </c:pt>
                <c:pt idx="54">
                  <c:v>11240.26</c:v>
                </c:pt>
                <c:pt idx="55">
                  <c:v>11240.26</c:v>
                </c:pt>
                <c:pt idx="56">
                  <c:v>11139.3</c:v>
                </c:pt>
                <c:pt idx="57">
                  <c:v>11414.859999999975</c:v>
                </c:pt>
                <c:pt idx="58">
                  <c:v>11295.81</c:v>
                </c:pt>
                <c:pt idx="59">
                  <c:v>10992.130000000006</c:v>
                </c:pt>
                <c:pt idx="60">
                  <c:v>10992.130000000006</c:v>
                </c:pt>
                <c:pt idx="61">
                  <c:v>10992.130000000006</c:v>
                </c:pt>
                <c:pt idx="62">
                  <c:v>11061.12</c:v>
                </c:pt>
                <c:pt idx="63">
                  <c:v>11105.849999999986</c:v>
                </c:pt>
                <c:pt idx="64">
                  <c:v>11246.73000000001</c:v>
                </c:pt>
                <c:pt idx="65">
                  <c:v>11433.18</c:v>
                </c:pt>
                <c:pt idx="66">
                  <c:v>11509.09</c:v>
                </c:pt>
                <c:pt idx="67">
                  <c:v>11509.09</c:v>
                </c:pt>
                <c:pt idx="68">
                  <c:v>11509.09</c:v>
                </c:pt>
                <c:pt idx="69">
                  <c:v>11401.01</c:v>
                </c:pt>
                <c:pt idx="70">
                  <c:v>11408.66</c:v>
                </c:pt>
                <c:pt idx="71">
                  <c:v>11124.84</c:v>
                </c:pt>
                <c:pt idx="72">
                  <c:v>10733.83</c:v>
                </c:pt>
                <c:pt idx="73">
                  <c:v>10771.48</c:v>
                </c:pt>
                <c:pt idx="74">
                  <c:v>10771.48</c:v>
                </c:pt>
                <c:pt idx="75">
                  <c:v>10771.48</c:v>
                </c:pt>
                <c:pt idx="76">
                  <c:v>11043.859999999975</c:v>
                </c:pt>
              </c:numCache>
            </c:numRef>
          </c:val>
        </c:ser>
        <c:marker val="1"/>
        <c:axId val="55820672"/>
        <c:axId val="55822208"/>
      </c:lineChart>
      <c:lineChart>
        <c:grouping val="standard"/>
        <c:ser>
          <c:idx val="0"/>
          <c:order val="0"/>
          <c:tx>
            <c:strRef>
              <c:f>'D&amp;J-IND неделя'!$L$1</c:f>
              <c:strCache>
                <c:ptCount val="1"/>
                <c:pt idx="0">
                  <c:v>Gold</c:v>
                </c:pt>
              </c:strCache>
            </c:strRef>
          </c:tx>
          <c:spPr>
            <a:ln w="38100">
              <a:solidFill>
                <a:srgbClr val="F99613"/>
              </a:solidFill>
            </a:ln>
          </c:spPr>
          <c:marker>
            <c:symbol val="none"/>
          </c:marker>
          <c:cat>
            <c:numRef>
              <c:f>'D&amp;J-IND неделя'!$K$825:$K$1122</c:f>
              <c:numCache>
                <c:formatCode>dd/mm/yyyy</c:formatCode>
                <c:ptCount val="298"/>
                <c:pt idx="0">
                  <c:v>40711</c:v>
                </c:pt>
                <c:pt idx="1">
                  <c:v>40714</c:v>
                </c:pt>
                <c:pt idx="2">
                  <c:v>40715</c:v>
                </c:pt>
                <c:pt idx="3">
                  <c:v>40716</c:v>
                </c:pt>
                <c:pt idx="4">
                  <c:v>40717</c:v>
                </c:pt>
                <c:pt idx="5">
                  <c:v>40718</c:v>
                </c:pt>
                <c:pt idx="6">
                  <c:v>40721</c:v>
                </c:pt>
                <c:pt idx="7">
                  <c:v>40722</c:v>
                </c:pt>
                <c:pt idx="8">
                  <c:v>40723</c:v>
                </c:pt>
                <c:pt idx="9">
                  <c:v>40724</c:v>
                </c:pt>
                <c:pt idx="10">
                  <c:v>40725</c:v>
                </c:pt>
                <c:pt idx="11">
                  <c:v>40729</c:v>
                </c:pt>
                <c:pt idx="12">
                  <c:v>40730</c:v>
                </c:pt>
                <c:pt idx="13">
                  <c:v>40731</c:v>
                </c:pt>
                <c:pt idx="14">
                  <c:v>40732</c:v>
                </c:pt>
                <c:pt idx="15">
                  <c:v>40735</c:v>
                </c:pt>
                <c:pt idx="16">
                  <c:v>40736</c:v>
                </c:pt>
                <c:pt idx="17">
                  <c:v>40737</c:v>
                </c:pt>
                <c:pt idx="18">
                  <c:v>40738</c:v>
                </c:pt>
                <c:pt idx="19">
                  <c:v>40739</c:v>
                </c:pt>
                <c:pt idx="20">
                  <c:v>40742</c:v>
                </c:pt>
                <c:pt idx="21">
                  <c:v>40743</c:v>
                </c:pt>
                <c:pt idx="22">
                  <c:v>40744</c:v>
                </c:pt>
                <c:pt idx="23">
                  <c:v>40745</c:v>
                </c:pt>
                <c:pt idx="24">
                  <c:v>40746</c:v>
                </c:pt>
                <c:pt idx="25">
                  <c:v>40749</c:v>
                </c:pt>
                <c:pt idx="26">
                  <c:v>40750</c:v>
                </c:pt>
                <c:pt idx="27">
                  <c:v>40751</c:v>
                </c:pt>
                <c:pt idx="28">
                  <c:v>40752</c:v>
                </c:pt>
                <c:pt idx="29">
                  <c:v>40753</c:v>
                </c:pt>
                <c:pt idx="30">
                  <c:v>40756</c:v>
                </c:pt>
                <c:pt idx="31">
                  <c:v>40757</c:v>
                </c:pt>
                <c:pt idx="32">
                  <c:v>40758</c:v>
                </c:pt>
                <c:pt idx="33">
                  <c:v>40759</c:v>
                </c:pt>
                <c:pt idx="34">
                  <c:v>40760</c:v>
                </c:pt>
                <c:pt idx="35">
                  <c:v>40763</c:v>
                </c:pt>
                <c:pt idx="36">
                  <c:v>40764</c:v>
                </c:pt>
                <c:pt idx="37">
                  <c:v>40765</c:v>
                </c:pt>
                <c:pt idx="38">
                  <c:v>40766</c:v>
                </c:pt>
                <c:pt idx="39">
                  <c:v>40767</c:v>
                </c:pt>
                <c:pt idx="40">
                  <c:v>40770</c:v>
                </c:pt>
                <c:pt idx="41">
                  <c:v>40771</c:v>
                </c:pt>
                <c:pt idx="42">
                  <c:v>40772</c:v>
                </c:pt>
                <c:pt idx="43">
                  <c:v>40773</c:v>
                </c:pt>
                <c:pt idx="44">
                  <c:v>40774</c:v>
                </c:pt>
                <c:pt idx="45">
                  <c:v>40777</c:v>
                </c:pt>
                <c:pt idx="46">
                  <c:v>40778</c:v>
                </c:pt>
                <c:pt idx="47">
                  <c:v>40779</c:v>
                </c:pt>
                <c:pt idx="48">
                  <c:v>40780</c:v>
                </c:pt>
                <c:pt idx="49">
                  <c:v>40781</c:v>
                </c:pt>
                <c:pt idx="50">
                  <c:v>40784</c:v>
                </c:pt>
                <c:pt idx="51">
                  <c:v>40785</c:v>
                </c:pt>
                <c:pt idx="52">
                  <c:v>40786</c:v>
                </c:pt>
                <c:pt idx="53">
                  <c:v>40787</c:v>
                </c:pt>
                <c:pt idx="54">
                  <c:v>40788</c:v>
                </c:pt>
                <c:pt idx="55">
                  <c:v>40791</c:v>
                </c:pt>
                <c:pt idx="56">
                  <c:v>40792</c:v>
                </c:pt>
                <c:pt idx="57">
                  <c:v>40793</c:v>
                </c:pt>
                <c:pt idx="58">
                  <c:v>40794</c:v>
                </c:pt>
                <c:pt idx="59">
                  <c:v>40795</c:v>
                </c:pt>
                <c:pt idx="60">
                  <c:v>40796</c:v>
                </c:pt>
                <c:pt idx="61">
                  <c:v>40797</c:v>
                </c:pt>
                <c:pt idx="62">
                  <c:v>40798</c:v>
                </c:pt>
                <c:pt idx="63">
                  <c:v>40799</c:v>
                </c:pt>
                <c:pt idx="64">
                  <c:v>40800</c:v>
                </c:pt>
                <c:pt idx="65">
                  <c:v>40801</c:v>
                </c:pt>
                <c:pt idx="66">
                  <c:v>40802</c:v>
                </c:pt>
                <c:pt idx="67">
                  <c:v>40803</c:v>
                </c:pt>
                <c:pt idx="68">
                  <c:v>40804</c:v>
                </c:pt>
                <c:pt idx="69">
                  <c:v>40805</c:v>
                </c:pt>
                <c:pt idx="70">
                  <c:v>40806</c:v>
                </c:pt>
                <c:pt idx="71">
                  <c:v>40807</c:v>
                </c:pt>
                <c:pt idx="72">
                  <c:v>40808</c:v>
                </c:pt>
                <c:pt idx="73">
                  <c:v>40809</c:v>
                </c:pt>
                <c:pt idx="74">
                  <c:v>40810</c:v>
                </c:pt>
                <c:pt idx="75">
                  <c:v>40811</c:v>
                </c:pt>
                <c:pt idx="76">
                  <c:v>40812</c:v>
                </c:pt>
              </c:numCache>
            </c:numRef>
          </c:cat>
          <c:val>
            <c:numRef>
              <c:f>'D&amp;J-IND неделя'!$L$825:$L$1122</c:f>
              <c:numCache>
                <c:formatCode>General</c:formatCode>
                <c:ptCount val="298"/>
                <c:pt idx="0">
                  <c:v>1539.8</c:v>
                </c:pt>
                <c:pt idx="1">
                  <c:v>1542.8</c:v>
                </c:pt>
                <c:pt idx="2">
                  <c:v>1547.1</c:v>
                </c:pt>
                <c:pt idx="3">
                  <c:v>1547.9</c:v>
                </c:pt>
                <c:pt idx="4">
                  <c:v>1524</c:v>
                </c:pt>
                <c:pt idx="5">
                  <c:v>1502.8</c:v>
                </c:pt>
                <c:pt idx="6">
                  <c:v>1499.5</c:v>
                </c:pt>
                <c:pt idx="7">
                  <c:v>1505.1</c:v>
                </c:pt>
                <c:pt idx="8">
                  <c:v>1513.7</c:v>
                </c:pt>
                <c:pt idx="9">
                  <c:v>1501.5</c:v>
                </c:pt>
                <c:pt idx="10">
                  <c:v>1486.7</c:v>
                </c:pt>
                <c:pt idx="11">
                  <c:v>1516.7</c:v>
                </c:pt>
                <c:pt idx="12">
                  <c:v>1531.9</c:v>
                </c:pt>
                <c:pt idx="13">
                  <c:v>1531.6</c:v>
                </c:pt>
                <c:pt idx="14">
                  <c:v>1544.6</c:v>
                </c:pt>
                <c:pt idx="15">
                  <c:v>1552</c:v>
                </c:pt>
                <c:pt idx="16">
                  <c:v>1565.7</c:v>
                </c:pt>
                <c:pt idx="17">
                  <c:v>1584</c:v>
                </c:pt>
                <c:pt idx="18">
                  <c:v>1584</c:v>
                </c:pt>
                <c:pt idx="19">
                  <c:v>1594.5</c:v>
                </c:pt>
                <c:pt idx="20">
                  <c:v>1604.7</c:v>
                </c:pt>
                <c:pt idx="21">
                  <c:v>1591.7</c:v>
                </c:pt>
                <c:pt idx="22">
                  <c:v>1602</c:v>
                </c:pt>
                <c:pt idx="23">
                  <c:v>1589.3</c:v>
                </c:pt>
                <c:pt idx="24">
                  <c:v>1599.6</c:v>
                </c:pt>
                <c:pt idx="25">
                  <c:v>1614.4</c:v>
                </c:pt>
                <c:pt idx="26">
                  <c:v>1622.2</c:v>
                </c:pt>
                <c:pt idx="27">
                  <c:v>1615</c:v>
                </c:pt>
                <c:pt idx="28">
                  <c:v>1614.5</c:v>
                </c:pt>
                <c:pt idx="29">
                  <c:v>1629</c:v>
                </c:pt>
                <c:pt idx="30">
                  <c:v>1625.4</c:v>
                </c:pt>
                <c:pt idx="31">
                  <c:v>1660.3</c:v>
                </c:pt>
                <c:pt idx="32">
                  <c:v>1666.9</c:v>
                </c:pt>
                <c:pt idx="33">
                  <c:v>1660.2</c:v>
                </c:pt>
                <c:pt idx="34">
                  <c:v>1665.8</c:v>
                </c:pt>
                <c:pt idx="35">
                  <c:v>1702.9</c:v>
                </c:pt>
                <c:pt idx="36">
                  <c:v>1759</c:v>
                </c:pt>
                <c:pt idx="37">
                  <c:v>1790.1</c:v>
                </c:pt>
                <c:pt idx="38">
                  <c:v>1765.3</c:v>
                </c:pt>
                <c:pt idx="39">
                  <c:v>1749.1</c:v>
                </c:pt>
                <c:pt idx="40">
                  <c:v>1767.2</c:v>
                </c:pt>
                <c:pt idx="41">
                  <c:v>1787.4</c:v>
                </c:pt>
                <c:pt idx="42">
                  <c:v>1793.1</c:v>
                </c:pt>
                <c:pt idx="43">
                  <c:v>1845.4</c:v>
                </c:pt>
                <c:pt idx="44">
                  <c:v>1855.3</c:v>
                </c:pt>
                <c:pt idx="45">
                  <c:v>1879.6</c:v>
                </c:pt>
                <c:pt idx="46">
                  <c:v>1906.6</c:v>
                </c:pt>
                <c:pt idx="47">
                  <c:v>1848.6</c:v>
                </c:pt>
                <c:pt idx="48">
                  <c:v>1737.1</c:v>
                </c:pt>
                <c:pt idx="49">
                  <c:v>1776.7</c:v>
                </c:pt>
                <c:pt idx="50">
                  <c:v>1831.7</c:v>
                </c:pt>
                <c:pt idx="51">
                  <c:v>1825.1</c:v>
                </c:pt>
                <c:pt idx="52">
                  <c:v>1794.8</c:v>
                </c:pt>
                <c:pt idx="53">
                  <c:v>1836.4</c:v>
                </c:pt>
                <c:pt idx="54">
                  <c:v>1826.6</c:v>
                </c:pt>
                <c:pt idx="55">
                  <c:v>1831.5</c:v>
                </c:pt>
                <c:pt idx="56">
                  <c:v>1886.7</c:v>
                </c:pt>
                <c:pt idx="57">
                  <c:v>1879.5</c:v>
                </c:pt>
                <c:pt idx="58">
                  <c:v>1915.4</c:v>
                </c:pt>
                <c:pt idx="59">
                  <c:v>1849.4</c:v>
                </c:pt>
                <c:pt idx="60">
                  <c:v>1834.2</c:v>
                </c:pt>
                <c:pt idx="61">
                  <c:v>1865.2</c:v>
                </c:pt>
                <c:pt idx="62">
                  <c:v>1861.2</c:v>
                </c:pt>
                <c:pt idx="63">
                  <c:v>1857.4</c:v>
                </c:pt>
                <c:pt idx="64">
                  <c:v>1834.5</c:v>
                </c:pt>
                <c:pt idx="65">
                  <c:v>1837.2</c:v>
                </c:pt>
                <c:pt idx="66">
                  <c:v>1812.5</c:v>
                </c:pt>
                <c:pt idx="67">
                  <c:v>1769.1</c:v>
                </c:pt>
                <c:pt idx="68">
                  <c:v>1814.9</c:v>
                </c:pt>
                <c:pt idx="69">
                  <c:v>1824.5</c:v>
                </c:pt>
                <c:pt idx="70">
                  <c:v>1782</c:v>
                </c:pt>
                <c:pt idx="71">
                  <c:v>1816.2</c:v>
                </c:pt>
                <c:pt idx="72">
                  <c:v>1780.6</c:v>
                </c:pt>
                <c:pt idx="73">
                  <c:v>1738.2</c:v>
                </c:pt>
                <c:pt idx="74">
                  <c:v>1659.9</c:v>
                </c:pt>
                <c:pt idx="75">
                  <c:v>1616.7</c:v>
                </c:pt>
                <c:pt idx="76">
                  <c:v>1630.3</c:v>
                </c:pt>
              </c:numCache>
            </c:numRef>
          </c:val>
        </c:ser>
        <c:marker val="1"/>
        <c:axId val="56165504"/>
        <c:axId val="55823744"/>
      </c:lineChart>
      <c:dateAx>
        <c:axId val="55820672"/>
        <c:scaling>
          <c:orientation val="minMax"/>
        </c:scaling>
        <c:axPos val="b"/>
        <c:majorGridlines/>
        <c:numFmt formatCode="dd/mm/yyyy" sourceLinked="1"/>
        <c:tickLblPos val="nextTo"/>
        <c:crossAx val="55822208"/>
        <c:crosses val="autoZero"/>
        <c:auto val="1"/>
        <c:lblOffset val="100"/>
      </c:dateAx>
      <c:valAx>
        <c:axId val="55822208"/>
        <c:scaling>
          <c:orientation val="minMax"/>
          <c:max val="14000"/>
          <c:min val="10000"/>
        </c:scaling>
        <c:axPos val="l"/>
        <c:majorGridlines/>
        <c:numFmt formatCode="General" sourceLinked="1"/>
        <c:tickLblPos val="nextTo"/>
        <c:crossAx val="55820672"/>
        <c:crosses val="autoZero"/>
        <c:crossBetween val="between"/>
      </c:valAx>
      <c:valAx>
        <c:axId val="55823744"/>
        <c:scaling>
          <c:orientation val="minMax"/>
          <c:max val="2000"/>
          <c:min val="1100"/>
        </c:scaling>
        <c:axPos val="r"/>
        <c:numFmt formatCode="General" sourceLinked="1"/>
        <c:tickLblPos val="nextTo"/>
        <c:crossAx val="56165504"/>
        <c:crosses val="max"/>
        <c:crossBetween val="between"/>
      </c:valAx>
      <c:dateAx>
        <c:axId val="56165504"/>
        <c:scaling>
          <c:orientation val="minMax"/>
        </c:scaling>
        <c:delete val="1"/>
        <c:axPos val="b"/>
        <c:numFmt formatCode="dd/mm/yyyy" sourceLinked="1"/>
        <c:tickLblPos val="none"/>
        <c:crossAx val="55823744"/>
        <c:crosses val="autoZero"/>
        <c:auto val="1"/>
        <c:lblOffset val="100"/>
      </c:dateAx>
    </c:plotArea>
    <c:legend>
      <c:legendPos val="r"/>
      <c:layout>
        <c:manualLayout>
          <c:xMode val="edge"/>
          <c:yMode val="edge"/>
          <c:x val="0.13049339858052469"/>
          <c:y val="0.65814844418745821"/>
          <c:w val="0.1207654488138032"/>
          <c:h val="0.13582671496516488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382368434158694E-2"/>
          <c:y val="0.10315484426694309"/>
          <c:w val="0.85361097330181823"/>
          <c:h val="0.85002784683375765"/>
        </c:manualLayout>
      </c:layout>
      <c:barChart>
        <c:barDir val="col"/>
        <c:grouping val="clustered"/>
        <c:ser>
          <c:idx val="3"/>
          <c:order val="2"/>
          <c:tx>
            <c:strRef>
              <c:f>Sheet1!$D$1</c:f>
              <c:strCache>
                <c:ptCount val="1"/>
                <c:pt idx="0">
                  <c:v>чистый вооз/вывоз капитала, млрд.$</c:v>
                </c:pt>
              </c:strCache>
            </c:strRef>
          </c:tx>
          <c:spPr>
            <a:solidFill>
              <a:srgbClr val="7CCA62">
                <a:lumMod val="75000"/>
              </a:srgbClr>
            </a:solidFill>
          </c:spPr>
          <c:dLbls>
            <c:spPr>
              <a:solidFill>
                <a:sysClr val="window" lastClr="FFFFFF">
                  <a:alpha val="50000"/>
                </a:sysClr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inEnd"/>
            <c:showVal val="1"/>
          </c:dLbls>
          <c:val>
            <c:numRef>
              <c:f>Sheet1!$D$2:$D$16</c:f>
              <c:numCache>
                <c:formatCode>0.0_ ;[Red]\-0.0\ </c:formatCode>
                <c:ptCount val="15"/>
                <c:pt idx="0">
                  <c:v>-18.2</c:v>
                </c:pt>
                <c:pt idx="1">
                  <c:v>-21.7</c:v>
                </c:pt>
                <c:pt idx="2">
                  <c:v>-20.8</c:v>
                </c:pt>
                <c:pt idx="3">
                  <c:v>-24.8</c:v>
                </c:pt>
                <c:pt idx="4">
                  <c:v>-15</c:v>
                </c:pt>
                <c:pt idx="5">
                  <c:v>-8.1</c:v>
                </c:pt>
                <c:pt idx="6">
                  <c:v>-1.9000000000000001</c:v>
                </c:pt>
                <c:pt idx="7">
                  <c:v>-8.9</c:v>
                </c:pt>
                <c:pt idx="8">
                  <c:v>-0.1</c:v>
                </c:pt>
                <c:pt idx="9">
                  <c:v>41.4</c:v>
                </c:pt>
                <c:pt idx="10">
                  <c:v>81.7</c:v>
                </c:pt>
                <c:pt idx="11">
                  <c:v>-133.9</c:v>
                </c:pt>
                <c:pt idx="12">
                  <c:v>-56.9</c:v>
                </c:pt>
                <c:pt idx="13">
                  <c:v>-38.300000000000004</c:v>
                </c:pt>
                <c:pt idx="14">
                  <c:v>-60</c:v>
                </c:pt>
              </c:numCache>
            </c:numRef>
          </c:val>
        </c:ser>
        <c:axId val="122338304"/>
        <c:axId val="122335616"/>
      </c:barChart>
      <c:lineChart>
        <c:grouping val="standard"/>
        <c:ser>
          <c:idx val="1"/>
          <c:order val="0"/>
          <c:tx>
            <c:strRef>
              <c:f>Sheet1!$B$1</c:f>
              <c:strCache>
                <c:ptCount val="1"/>
                <c:pt idx="0">
                  <c:v>Прирост ВВП,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427364392462145E-2"/>
                  <c:y val="5.1937410994738052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2753218990993404E-2"/>
                  <c:y val="3.3613328677766036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dLblPos val="t"/>
            <c:showVal val="1"/>
          </c:dLbls>
          <c:cat>
            <c:numRef>
              <c:f>Sheet1!$A$2:$A$16</c:f>
              <c:numCache>
                <c:formatCode>General</c:formatCode>
                <c:ptCount val="15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</c:numCache>
            </c:numRef>
          </c:cat>
          <c:val>
            <c:numRef>
              <c:f>Sheet1!$B$2:$B$16</c:f>
              <c:numCache>
                <c:formatCode>0.0_ ;[Red]\-0.0\ </c:formatCode>
                <c:ptCount val="15"/>
                <c:pt idx="0">
                  <c:v>1.4000000000000057</c:v>
                </c:pt>
                <c:pt idx="1">
                  <c:v>-5.2999999999999972</c:v>
                </c:pt>
                <c:pt idx="2">
                  <c:v>6.4000000000000083</c:v>
                </c:pt>
                <c:pt idx="3">
                  <c:v>10</c:v>
                </c:pt>
                <c:pt idx="4">
                  <c:v>5.0999999999999943</c:v>
                </c:pt>
                <c:pt idx="5">
                  <c:v>4.7000000000000028</c:v>
                </c:pt>
                <c:pt idx="6">
                  <c:v>7.2999999999999972</c:v>
                </c:pt>
                <c:pt idx="7">
                  <c:v>7.2000000000000028</c:v>
                </c:pt>
                <c:pt idx="8">
                  <c:v>6.4000000000000083</c:v>
                </c:pt>
                <c:pt idx="9">
                  <c:v>7.7000000000000028</c:v>
                </c:pt>
                <c:pt idx="10">
                  <c:v>8.1000000000000014</c:v>
                </c:pt>
                <c:pt idx="11">
                  <c:v>5.5999999999999943</c:v>
                </c:pt>
                <c:pt idx="12">
                  <c:v>-7.7999999999999972</c:v>
                </c:pt>
                <c:pt idx="13">
                  <c:v>4</c:v>
                </c:pt>
                <c:pt idx="14">
                  <c:v>4.0999999999999943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Баланс бюджета в %ВВП</c:v>
                </c:pt>
              </c:strCache>
            </c:strRef>
          </c:tx>
          <c:spPr>
            <a:ln>
              <a:solidFill>
                <a:srgbClr val="0F6FC6"/>
              </a:solidFill>
            </a:ln>
          </c:spPr>
          <c:marker>
            <c:symbol val="none"/>
          </c:marker>
          <c:val>
            <c:numRef>
              <c:f>Sheet1!$C$2:$C$16</c:f>
              <c:numCache>
                <c:formatCode>0.0_ ;[Red]\-0.0\ </c:formatCode>
                <c:ptCount val="15"/>
                <c:pt idx="0">
                  <c:v>-4.5</c:v>
                </c:pt>
                <c:pt idx="1">
                  <c:v>-2.5</c:v>
                </c:pt>
                <c:pt idx="2">
                  <c:v>-0.5</c:v>
                </c:pt>
                <c:pt idx="3">
                  <c:v>1.9000000000000001</c:v>
                </c:pt>
                <c:pt idx="4">
                  <c:v>3</c:v>
                </c:pt>
                <c:pt idx="5">
                  <c:v>1.8</c:v>
                </c:pt>
                <c:pt idx="6">
                  <c:v>3</c:v>
                </c:pt>
                <c:pt idx="7">
                  <c:v>5.6</c:v>
                </c:pt>
                <c:pt idx="8">
                  <c:v>7.5</c:v>
                </c:pt>
                <c:pt idx="9">
                  <c:v>7.4</c:v>
                </c:pt>
                <c:pt idx="10">
                  <c:v>5.4</c:v>
                </c:pt>
                <c:pt idx="11">
                  <c:v>4.0999999999999996</c:v>
                </c:pt>
                <c:pt idx="12">
                  <c:v>-6</c:v>
                </c:pt>
                <c:pt idx="13">
                  <c:v>-4</c:v>
                </c:pt>
                <c:pt idx="14">
                  <c:v>-2</c:v>
                </c:pt>
              </c:numCache>
            </c:numRef>
          </c:val>
        </c:ser>
        <c:marker val="1"/>
        <c:axId val="122320000"/>
        <c:axId val="122321536"/>
      </c:lineChart>
      <c:catAx>
        <c:axId val="122320000"/>
        <c:scaling>
          <c:orientation val="minMax"/>
        </c:scaling>
        <c:axPos val="t"/>
        <c:majorGridlines/>
        <c:numFmt formatCode="General" sourceLinked="1"/>
        <c:tickLblPos val="nextTo"/>
        <c:txPr>
          <a:bodyPr rot="-1200000" vert="horz"/>
          <a:lstStyle/>
          <a:p>
            <a:pPr>
              <a:defRPr sz="1400" b="1"/>
            </a:pPr>
            <a:endParaRPr lang="ru-RU"/>
          </a:p>
        </c:txPr>
        <c:crossAx val="122321536"/>
        <c:crosses val="max"/>
        <c:lblAlgn val="ctr"/>
        <c:lblOffset val="0"/>
        <c:tickLblSkip val="1"/>
        <c:tickMarkSkip val="1"/>
      </c:catAx>
      <c:valAx>
        <c:axId val="122321536"/>
        <c:scaling>
          <c:orientation val="minMax"/>
          <c:max val="12"/>
          <c:min val="-12"/>
        </c:scaling>
        <c:axPos val="l"/>
        <c:majorGridlines>
          <c:spPr>
            <a:ln>
              <a:solidFill>
                <a:sysClr val="windowText" lastClr="000000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ru-RU" sz="1600" dirty="0" smtClean="0"/>
                  <a:t>Прирост ВВП,  баланс  бюджета,</a:t>
                </a:r>
                <a:r>
                  <a:rPr lang="ru-RU" sz="1600" baseline="0" dirty="0" smtClean="0"/>
                  <a:t> %%</a:t>
                </a:r>
                <a:endParaRPr lang="ru-RU" sz="1600" dirty="0"/>
              </a:p>
            </c:rich>
          </c:tx>
          <c:layout/>
        </c:title>
        <c:numFmt formatCode="#,##0" sourceLinked="0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122320000"/>
        <c:crosses val="autoZero"/>
        <c:crossBetween val="between"/>
        <c:majorUnit val="2"/>
      </c:valAx>
      <c:valAx>
        <c:axId val="122335616"/>
        <c:scaling>
          <c:orientation val="minMax"/>
          <c:max val="150"/>
        </c:scaling>
        <c:axPos val="r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 dirty="0" smtClean="0"/>
                  <a:t>Чистый ввоз/вывоз капитала, млрд.</a:t>
                </a:r>
                <a:r>
                  <a:rPr lang="ru-RU" sz="1400" baseline="0" dirty="0" smtClean="0"/>
                  <a:t> </a:t>
                </a:r>
                <a:r>
                  <a:rPr lang="en-US" sz="1400" baseline="0" dirty="0" smtClean="0"/>
                  <a:t>$</a:t>
                </a:r>
                <a:endParaRPr lang="ru-RU" sz="1400" dirty="0"/>
              </a:p>
            </c:rich>
          </c:tx>
          <c:layout/>
        </c:title>
        <c:numFmt formatCode="0_ ;[Red]\-0\ " sourceLinked="0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2338304"/>
        <c:crosses val="max"/>
        <c:crossBetween val="between"/>
      </c:valAx>
      <c:catAx>
        <c:axId val="122338304"/>
        <c:scaling>
          <c:orientation val="minMax"/>
        </c:scaling>
        <c:delete val="1"/>
        <c:axPos val="b"/>
        <c:numFmt formatCode="General" sourceLinked="1"/>
        <c:tickLblPos val="none"/>
        <c:crossAx val="122335616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14555387045117593"/>
          <c:y val="0.80661420015380814"/>
          <c:w val="0.56014322163437891"/>
          <c:h val="0.1438660495154223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2000"/>
            </a:pPr>
            <a:r>
              <a:rPr lang="ru-RU" sz="2000"/>
              <a:t>Международные резервы, млн. </a:t>
            </a:r>
            <a:r>
              <a:rPr lang="en-US" sz="2000"/>
              <a:t>$</a:t>
            </a:r>
            <a:endParaRPr lang="ru-RU" sz="2000"/>
          </a:p>
        </c:rich>
      </c:tx>
      <c:layout>
        <c:manualLayout>
          <c:xMode val="edge"/>
          <c:yMode val="edge"/>
          <c:x val="0.25946877390713324"/>
          <c:y val="0"/>
        </c:manualLayout>
      </c:layout>
    </c:title>
    <c:plotArea>
      <c:layout>
        <c:manualLayout>
          <c:layoutTarget val="inner"/>
          <c:xMode val="edge"/>
          <c:yMode val="edge"/>
          <c:x val="9.4450991834575428E-3"/>
          <c:y val="5.2063118527955782E-2"/>
          <c:w val="0.88001067469739735"/>
          <c:h val="0.80591839002015653"/>
        </c:manualLayout>
      </c:layout>
      <c:lineChart>
        <c:grouping val="standard"/>
        <c:ser>
          <c:idx val="0"/>
          <c:order val="0"/>
          <c:tx>
            <c:strRef>
              <c:f>Лист1!$B$6</c:f>
              <c:strCache>
                <c:ptCount val="1"/>
                <c:pt idx="0">
                  <c:v>Международные резервы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Лист1!$A$7:$A$173</c:f>
              <c:numCache>
                <c:formatCode>General</c:formatCode>
                <c:ptCount val="167"/>
                <c:pt idx="2" formatCode="dd/mm/yyyy">
                  <c:v>35796</c:v>
                </c:pt>
                <c:pt idx="3" formatCode="dd/mm/yyyy">
                  <c:v>35827</c:v>
                </c:pt>
                <c:pt idx="4" formatCode="dd/mm/yyyy">
                  <c:v>35855</c:v>
                </c:pt>
                <c:pt idx="5" formatCode="dd/mm/yyyy">
                  <c:v>35886</c:v>
                </c:pt>
                <c:pt idx="6" formatCode="dd/mm/yyyy">
                  <c:v>35916</c:v>
                </c:pt>
                <c:pt idx="7" formatCode="dd/mm/yyyy">
                  <c:v>35947</c:v>
                </c:pt>
                <c:pt idx="8" formatCode="dd/mm/yyyy">
                  <c:v>35977</c:v>
                </c:pt>
                <c:pt idx="9" formatCode="dd/mm/yyyy">
                  <c:v>36008</c:v>
                </c:pt>
                <c:pt idx="10" formatCode="dd/mm/yyyy">
                  <c:v>36039</c:v>
                </c:pt>
                <c:pt idx="11" formatCode="dd/mm/yyyy">
                  <c:v>36069</c:v>
                </c:pt>
                <c:pt idx="12" formatCode="dd/mm/yyyy">
                  <c:v>36100</c:v>
                </c:pt>
                <c:pt idx="13" formatCode="dd/mm/yyyy">
                  <c:v>36130</c:v>
                </c:pt>
                <c:pt idx="14" formatCode="dd/mm/yyyy">
                  <c:v>36161</c:v>
                </c:pt>
                <c:pt idx="15" formatCode="dd/mm/yyyy">
                  <c:v>36192</c:v>
                </c:pt>
                <c:pt idx="16" formatCode="dd/mm/yyyy">
                  <c:v>36220</c:v>
                </c:pt>
                <c:pt idx="17" formatCode="dd/mm/yyyy">
                  <c:v>36251</c:v>
                </c:pt>
                <c:pt idx="18" formatCode="dd/mm/yyyy">
                  <c:v>36281</c:v>
                </c:pt>
                <c:pt idx="19" formatCode="dd/mm/yyyy">
                  <c:v>36312</c:v>
                </c:pt>
                <c:pt idx="20" formatCode="dd/mm/yyyy">
                  <c:v>36342</c:v>
                </c:pt>
                <c:pt idx="21" formatCode="dd/mm/yyyy">
                  <c:v>36373</c:v>
                </c:pt>
                <c:pt idx="22" formatCode="dd/mm/yyyy">
                  <c:v>36404</c:v>
                </c:pt>
                <c:pt idx="23" formatCode="dd/mm/yyyy">
                  <c:v>36434</c:v>
                </c:pt>
                <c:pt idx="24" formatCode="dd/mm/yyyy">
                  <c:v>36465</c:v>
                </c:pt>
                <c:pt idx="25" formatCode="dd/mm/yyyy">
                  <c:v>36495</c:v>
                </c:pt>
                <c:pt idx="26" formatCode="dd/mm/yyyy">
                  <c:v>36526</c:v>
                </c:pt>
                <c:pt idx="27" formatCode="dd/mm/yyyy">
                  <c:v>36557</c:v>
                </c:pt>
                <c:pt idx="28" formatCode="dd/mm/yyyy">
                  <c:v>36586</c:v>
                </c:pt>
                <c:pt idx="29" formatCode="dd/mm/yyyy">
                  <c:v>36617</c:v>
                </c:pt>
                <c:pt idx="30" formatCode="dd/mm/yyyy">
                  <c:v>36647</c:v>
                </c:pt>
                <c:pt idx="31" formatCode="dd/mm/yyyy">
                  <c:v>36678</c:v>
                </c:pt>
                <c:pt idx="32" formatCode="dd/mm/yyyy">
                  <c:v>36708</c:v>
                </c:pt>
                <c:pt idx="33" formatCode="dd/mm/yyyy">
                  <c:v>36739</c:v>
                </c:pt>
                <c:pt idx="34" formatCode="dd/mm/yyyy">
                  <c:v>36770</c:v>
                </c:pt>
                <c:pt idx="35" formatCode="dd/mm/yyyy">
                  <c:v>36800</c:v>
                </c:pt>
                <c:pt idx="36" formatCode="dd/mm/yyyy">
                  <c:v>36831</c:v>
                </c:pt>
                <c:pt idx="37" formatCode="dd/mm/yyyy">
                  <c:v>36861</c:v>
                </c:pt>
                <c:pt idx="38" formatCode="dd/mm/yyyy">
                  <c:v>36892</c:v>
                </c:pt>
                <c:pt idx="39" formatCode="dd/mm/yyyy">
                  <c:v>36923</c:v>
                </c:pt>
                <c:pt idx="40" formatCode="dd/mm/yyyy">
                  <c:v>36951</c:v>
                </c:pt>
                <c:pt idx="41" formatCode="dd/mm/yyyy">
                  <c:v>36982</c:v>
                </c:pt>
                <c:pt idx="42" formatCode="dd/mm/yyyy">
                  <c:v>37012</c:v>
                </c:pt>
                <c:pt idx="43" formatCode="dd/mm/yyyy">
                  <c:v>37043</c:v>
                </c:pt>
                <c:pt idx="44" formatCode="dd/mm/yyyy">
                  <c:v>37073</c:v>
                </c:pt>
                <c:pt idx="45" formatCode="dd/mm/yyyy">
                  <c:v>37104</c:v>
                </c:pt>
                <c:pt idx="46" formatCode="dd/mm/yyyy">
                  <c:v>37135</c:v>
                </c:pt>
                <c:pt idx="47" formatCode="dd/mm/yyyy">
                  <c:v>37165</c:v>
                </c:pt>
                <c:pt idx="48" formatCode="dd/mm/yyyy">
                  <c:v>37196</c:v>
                </c:pt>
                <c:pt idx="49" formatCode="dd/mm/yyyy">
                  <c:v>37226</c:v>
                </c:pt>
                <c:pt idx="50" formatCode="dd/mm/yyyy">
                  <c:v>37257</c:v>
                </c:pt>
                <c:pt idx="51" formatCode="dd/mm/yyyy">
                  <c:v>37288</c:v>
                </c:pt>
                <c:pt idx="52" formatCode="dd/mm/yyyy">
                  <c:v>37316</c:v>
                </c:pt>
                <c:pt idx="53" formatCode="dd/mm/yyyy">
                  <c:v>37347</c:v>
                </c:pt>
                <c:pt idx="54" formatCode="dd/mm/yyyy">
                  <c:v>37377</c:v>
                </c:pt>
                <c:pt idx="55" formatCode="dd/mm/yyyy">
                  <c:v>37408</c:v>
                </c:pt>
                <c:pt idx="56" formatCode="dd/mm/yyyy">
                  <c:v>37438</c:v>
                </c:pt>
                <c:pt idx="57" formatCode="dd/mm/yyyy">
                  <c:v>37469</c:v>
                </c:pt>
                <c:pt idx="58" formatCode="dd/mm/yyyy">
                  <c:v>37500</c:v>
                </c:pt>
                <c:pt idx="59" formatCode="dd/mm/yyyy">
                  <c:v>37530</c:v>
                </c:pt>
                <c:pt idx="60" formatCode="dd/mm/yyyy">
                  <c:v>37561</c:v>
                </c:pt>
                <c:pt idx="61" formatCode="dd/mm/yyyy">
                  <c:v>37591</c:v>
                </c:pt>
                <c:pt idx="62" formatCode="dd/mm/yyyy">
                  <c:v>37622</c:v>
                </c:pt>
                <c:pt idx="63" formatCode="dd/mm/yyyy">
                  <c:v>37653</c:v>
                </c:pt>
                <c:pt idx="64" formatCode="dd/mm/yyyy">
                  <c:v>37681</c:v>
                </c:pt>
                <c:pt idx="65" formatCode="dd/mm/yyyy">
                  <c:v>37712</c:v>
                </c:pt>
                <c:pt idx="66" formatCode="dd/mm/yyyy">
                  <c:v>37742</c:v>
                </c:pt>
                <c:pt idx="67" formatCode="dd/mm/yyyy">
                  <c:v>37773</c:v>
                </c:pt>
                <c:pt idx="68" formatCode="dd/mm/yyyy">
                  <c:v>37803</c:v>
                </c:pt>
                <c:pt idx="69" formatCode="dd/mm/yyyy">
                  <c:v>37834</c:v>
                </c:pt>
                <c:pt idx="70" formatCode="dd/mm/yyyy">
                  <c:v>37865</c:v>
                </c:pt>
                <c:pt idx="71" formatCode="dd/mm/yyyy">
                  <c:v>37895</c:v>
                </c:pt>
                <c:pt idx="72" formatCode="dd/mm/yyyy">
                  <c:v>37926</c:v>
                </c:pt>
                <c:pt idx="73" formatCode="dd/mm/yyyy">
                  <c:v>37956</c:v>
                </c:pt>
                <c:pt idx="74" formatCode="dd/mm/yyyy">
                  <c:v>37987</c:v>
                </c:pt>
                <c:pt idx="75" formatCode="dd/mm/yyyy">
                  <c:v>38018</c:v>
                </c:pt>
                <c:pt idx="76" formatCode="dd/mm/yyyy">
                  <c:v>38047</c:v>
                </c:pt>
                <c:pt idx="77" formatCode="dd/mm/yyyy">
                  <c:v>38078</c:v>
                </c:pt>
                <c:pt idx="78" formatCode="dd/mm/yyyy">
                  <c:v>38108</c:v>
                </c:pt>
                <c:pt idx="79" formatCode="dd/mm/yyyy">
                  <c:v>38139</c:v>
                </c:pt>
                <c:pt idx="80" formatCode="dd/mm/yyyy">
                  <c:v>38169</c:v>
                </c:pt>
                <c:pt idx="81" formatCode="dd/mm/yyyy">
                  <c:v>38200</c:v>
                </c:pt>
                <c:pt idx="82" formatCode="dd/mm/yyyy">
                  <c:v>38231</c:v>
                </c:pt>
                <c:pt idx="83" formatCode="dd/mm/yyyy">
                  <c:v>38261</c:v>
                </c:pt>
                <c:pt idx="84" formatCode="dd/mm/yyyy">
                  <c:v>38292</c:v>
                </c:pt>
                <c:pt idx="85" formatCode="dd/mm/yyyy">
                  <c:v>38322</c:v>
                </c:pt>
                <c:pt idx="86" formatCode="dd/mm/yyyy">
                  <c:v>38353</c:v>
                </c:pt>
                <c:pt idx="87" formatCode="dd/mm/yyyy">
                  <c:v>38384</c:v>
                </c:pt>
                <c:pt idx="88" formatCode="dd/mm/yyyy">
                  <c:v>38412</c:v>
                </c:pt>
                <c:pt idx="89" formatCode="dd/mm/yyyy">
                  <c:v>38443</c:v>
                </c:pt>
                <c:pt idx="90" formatCode="dd/mm/yyyy">
                  <c:v>38473</c:v>
                </c:pt>
                <c:pt idx="91" formatCode="dd/mm/yyyy">
                  <c:v>38504</c:v>
                </c:pt>
                <c:pt idx="92" formatCode="dd/mm/yyyy">
                  <c:v>38534</c:v>
                </c:pt>
                <c:pt idx="93" formatCode="dd/mm/yyyy">
                  <c:v>38565</c:v>
                </c:pt>
                <c:pt idx="94" formatCode="dd/mm/yyyy">
                  <c:v>38596</c:v>
                </c:pt>
                <c:pt idx="95" formatCode="dd/mm/yyyy">
                  <c:v>38626</c:v>
                </c:pt>
                <c:pt idx="96" formatCode="dd/mm/yyyy">
                  <c:v>38657</c:v>
                </c:pt>
                <c:pt idx="97" formatCode="dd/mm/yyyy">
                  <c:v>38687</c:v>
                </c:pt>
                <c:pt idx="98" formatCode="dd/mm/yyyy">
                  <c:v>38718</c:v>
                </c:pt>
                <c:pt idx="99" formatCode="dd/mm/yyyy">
                  <c:v>38749</c:v>
                </c:pt>
                <c:pt idx="100" formatCode="dd/mm/yyyy">
                  <c:v>38777</c:v>
                </c:pt>
                <c:pt idx="101" formatCode="dd/mm/yyyy">
                  <c:v>38808</c:v>
                </c:pt>
                <c:pt idx="102" formatCode="dd/mm/yyyy">
                  <c:v>38838</c:v>
                </c:pt>
                <c:pt idx="103" formatCode="dd/mm/yyyy">
                  <c:v>38869</c:v>
                </c:pt>
                <c:pt idx="104" formatCode="dd/mm/yyyy">
                  <c:v>38899</c:v>
                </c:pt>
                <c:pt idx="105" formatCode="dd/mm/yyyy">
                  <c:v>38930</c:v>
                </c:pt>
                <c:pt idx="106" formatCode="dd/mm/yyyy">
                  <c:v>38961</c:v>
                </c:pt>
                <c:pt idx="107" formatCode="dd/mm/yyyy">
                  <c:v>38991</c:v>
                </c:pt>
                <c:pt idx="108" formatCode="dd/mm/yyyy">
                  <c:v>39022</c:v>
                </c:pt>
                <c:pt idx="109" formatCode="dd/mm/yyyy">
                  <c:v>39052</c:v>
                </c:pt>
                <c:pt idx="110" formatCode="dd/mm/yyyy">
                  <c:v>39083</c:v>
                </c:pt>
                <c:pt idx="111" formatCode="dd/mm/yyyy">
                  <c:v>39114</c:v>
                </c:pt>
                <c:pt idx="112" formatCode="dd/mm/yyyy">
                  <c:v>39142</c:v>
                </c:pt>
                <c:pt idx="113" formatCode="dd/mm/yyyy">
                  <c:v>39173</c:v>
                </c:pt>
                <c:pt idx="114" formatCode="dd/mm/yyyy">
                  <c:v>39203</c:v>
                </c:pt>
                <c:pt idx="115" formatCode="dd/mm/yyyy">
                  <c:v>39234</c:v>
                </c:pt>
                <c:pt idx="116" formatCode="dd/mm/yyyy">
                  <c:v>39264</c:v>
                </c:pt>
                <c:pt idx="117" formatCode="dd/mm/yyyy">
                  <c:v>39295</c:v>
                </c:pt>
                <c:pt idx="118" formatCode="dd/mm/yyyy">
                  <c:v>39326</c:v>
                </c:pt>
                <c:pt idx="119" formatCode="dd/mm/yyyy">
                  <c:v>39356</c:v>
                </c:pt>
                <c:pt idx="120" formatCode="dd/mm/yyyy">
                  <c:v>39387</c:v>
                </c:pt>
                <c:pt idx="121" formatCode="dd/mm/yyyy">
                  <c:v>39417</c:v>
                </c:pt>
                <c:pt idx="122" formatCode="dd/mm/yyyy">
                  <c:v>39448</c:v>
                </c:pt>
                <c:pt idx="123" formatCode="dd/mm/yyyy">
                  <c:v>39479</c:v>
                </c:pt>
                <c:pt idx="124" formatCode="dd/mm/yyyy">
                  <c:v>39508</c:v>
                </c:pt>
                <c:pt idx="125" formatCode="dd/mm/yyyy">
                  <c:v>39539</c:v>
                </c:pt>
                <c:pt idx="126" formatCode="dd/mm/yyyy">
                  <c:v>39569</c:v>
                </c:pt>
                <c:pt idx="127" formatCode="dd/mm/yyyy">
                  <c:v>39600</c:v>
                </c:pt>
                <c:pt idx="128" formatCode="dd/mm/yyyy">
                  <c:v>39630</c:v>
                </c:pt>
                <c:pt idx="129" formatCode="dd/mm/yyyy">
                  <c:v>39661</c:v>
                </c:pt>
                <c:pt idx="130" formatCode="dd/mm/yyyy">
                  <c:v>39692</c:v>
                </c:pt>
                <c:pt idx="131" formatCode="dd/mm/yyyy">
                  <c:v>39722</c:v>
                </c:pt>
                <c:pt idx="132" formatCode="dd/mm/yyyy">
                  <c:v>39753</c:v>
                </c:pt>
                <c:pt idx="133" formatCode="dd/mm/yyyy">
                  <c:v>39783</c:v>
                </c:pt>
                <c:pt idx="134" formatCode="dd/mm/yyyy">
                  <c:v>39814</c:v>
                </c:pt>
                <c:pt idx="135" formatCode="dd/mm/yyyy">
                  <c:v>39845</c:v>
                </c:pt>
                <c:pt idx="136" formatCode="dd/mm/yyyy">
                  <c:v>39873</c:v>
                </c:pt>
                <c:pt idx="137" formatCode="dd/mm/yyyy">
                  <c:v>39904</c:v>
                </c:pt>
                <c:pt idx="138" formatCode="dd/mm/yyyy">
                  <c:v>39934</c:v>
                </c:pt>
                <c:pt idx="139" formatCode="dd/mm/yyyy">
                  <c:v>39965</c:v>
                </c:pt>
                <c:pt idx="140" formatCode="dd/mm/yyyy">
                  <c:v>39995</c:v>
                </c:pt>
                <c:pt idx="141" formatCode="dd/mm/yyyy">
                  <c:v>40026</c:v>
                </c:pt>
                <c:pt idx="142" formatCode="dd/mm/yyyy">
                  <c:v>40057</c:v>
                </c:pt>
                <c:pt idx="143" formatCode="dd/mm/yyyy">
                  <c:v>40087</c:v>
                </c:pt>
                <c:pt idx="144" formatCode="dd/mm/yyyy">
                  <c:v>40118</c:v>
                </c:pt>
                <c:pt idx="145" formatCode="dd/mm/yyyy">
                  <c:v>40148</c:v>
                </c:pt>
                <c:pt idx="146" formatCode="dd/mm/yyyy">
                  <c:v>40179</c:v>
                </c:pt>
                <c:pt idx="147" formatCode="dd/mm/yyyy">
                  <c:v>40210</c:v>
                </c:pt>
                <c:pt idx="148" formatCode="dd/mm/yyyy">
                  <c:v>40238</c:v>
                </c:pt>
                <c:pt idx="149" formatCode="dd/mm/yyyy">
                  <c:v>40269</c:v>
                </c:pt>
                <c:pt idx="150" formatCode="dd/mm/yyyy">
                  <c:v>40299</c:v>
                </c:pt>
                <c:pt idx="151" formatCode="dd/mm/yyyy">
                  <c:v>40330</c:v>
                </c:pt>
                <c:pt idx="152" formatCode="dd/mm/yyyy">
                  <c:v>40360</c:v>
                </c:pt>
                <c:pt idx="153" formatCode="dd/mm/yyyy">
                  <c:v>40391</c:v>
                </c:pt>
                <c:pt idx="154" formatCode="dd/mm/yyyy">
                  <c:v>40422</c:v>
                </c:pt>
                <c:pt idx="155" formatCode="dd/mm/yyyy">
                  <c:v>40452</c:v>
                </c:pt>
                <c:pt idx="156" formatCode="dd/mm/yyyy">
                  <c:v>40483</c:v>
                </c:pt>
                <c:pt idx="157" formatCode="dd/mm/yyyy">
                  <c:v>40513</c:v>
                </c:pt>
                <c:pt idx="158" formatCode="dd/mm/yyyy">
                  <c:v>40544</c:v>
                </c:pt>
                <c:pt idx="159" formatCode="dd/mm/yyyy">
                  <c:v>40575</c:v>
                </c:pt>
                <c:pt idx="160" formatCode="dd/mm/yyyy">
                  <c:v>40603</c:v>
                </c:pt>
                <c:pt idx="161" formatCode="dd/mm/yyyy">
                  <c:v>40634</c:v>
                </c:pt>
                <c:pt idx="162" formatCode="dd/mm/yyyy">
                  <c:v>40664</c:v>
                </c:pt>
                <c:pt idx="163" formatCode="dd/mm/yyyy">
                  <c:v>40695</c:v>
                </c:pt>
                <c:pt idx="164" formatCode="dd/mm/yyyy">
                  <c:v>40725</c:v>
                </c:pt>
                <c:pt idx="165" formatCode="dd/mm/yyyy">
                  <c:v>40756</c:v>
                </c:pt>
                <c:pt idx="166" formatCode="dd/mm/yyyy">
                  <c:v>40787</c:v>
                </c:pt>
              </c:numCache>
            </c:numRef>
          </c:cat>
          <c:val>
            <c:numRef>
              <c:f>Лист1!$B$7:$B$173</c:f>
              <c:numCache>
                <c:formatCode>General</c:formatCode>
                <c:ptCount val="167"/>
                <c:pt idx="2" formatCode="#,##0">
                  <c:v>17784</c:v>
                </c:pt>
                <c:pt idx="3" formatCode="#,##0">
                  <c:v>15375</c:v>
                </c:pt>
                <c:pt idx="4" formatCode="#,##0">
                  <c:v>15034</c:v>
                </c:pt>
                <c:pt idx="5" formatCode="#,##0">
                  <c:v>16859</c:v>
                </c:pt>
                <c:pt idx="6" formatCode="#,##0">
                  <c:v>15953</c:v>
                </c:pt>
                <c:pt idx="7" formatCode="#,##0">
                  <c:v>14627</c:v>
                </c:pt>
                <c:pt idx="8" formatCode="#,##0">
                  <c:v>16169</c:v>
                </c:pt>
                <c:pt idx="9" formatCode="#,##0">
                  <c:v>18409</c:v>
                </c:pt>
                <c:pt idx="10" formatCode="#,##0">
                  <c:v>12459</c:v>
                </c:pt>
                <c:pt idx="11" formatCode="#,##0">
                  <c:v>12709</c:v>
                </c:pt>
                <c:pt idx="12" formatCode="#,##0">
                  <c:v>13572</c:v>
                </c:pt>
                <c:pt idx="13" formatCode="#,##0">
                  <c:v>12480</c:v>
                </c:pt>
                <c:pt idx="14" formatCode="#,##0">
                  <c:v>12223</c:v>
                </c:pt>
                <c:pt idx="15" formatCode="#,##0">
                  <c:v>11621</c:v>
                </c:pt>
                <c:pt idx="16" formatCode="#,##0">
                  <c:v>11437</c:v>
                </c:pt>
                <c:pt idx="17" formatCode="#,##0">
                  <c:v>10765</c:v>
                </c:pt>
                <c:pt idx="18" formatCode="#,##0">
                  <c:v>11168</c:v>
                </c:pt>
                <c:pt idx="19" formatCode="#,##0">
                  <c:v>11937</c:v>
                </c:pt>
                <c:pt idx="20" formatCode="#,##0">
                  <c:v>12152</c:v>
                </c:pt>
                <c:pt idx="21" formatCode="#,##0">
                  <c:v>11921</c:v>
                </c:pt>
                <c:pt idx="22" formatCode="#,##0">
                  <c:v>11231</c:v>
                </c:pt>
                <c:pt idx="23" formatCode="#,##0">
                  <c:v>11212</c:v>
                </c:pt>
                <c:pt idx="24" formatCode="#,##0">
                  <c:v>11752</c:v>
                </c:pt>
                <c:pt idx="25" formatCode="#,##0">
                  <c:v>11504</c:v>
                </c:pt>
                <c:pt idx="26" formatCode="#,##0">
                  <c:v>12456</c:v>
                </c:pt>
                <c:pt idx="27" formatCode="#,##0">
                  <c:v>12948</c:v>
                </c:pt>
                <c:pt idx="28" formatCode="#,##0">
                  <c:v>13657</c:v>
                </c:pt>
                <c:pt idx="29" formatCode="#,##0">
                  <c:v>15532</c:v>
                </c:pt>
                <c:pt idx="30" formatCode="#,##0">
                  <c:v>17091</c:v>
                </c:pt>
                <c:pt idx="31" formatCode="#,##0">
                  <c:v>19570</c:v>
                </c:pt>
                <c:pt idx="32" formatCode="#,##0">
                  <c:v>20996</c:v>
                </c:pt>
                <c:pt idx="33" formatCode="#,##0">
                  <c:v>23302</c:v>
                </c:pt>
                <c:pt idx="34" formatCode="#,##0">
                  <c:v>23731</c:v>
                </c:pt>
                <c:pt idx="35" formatCode="#,##0">
                  <c:v>25007</c:v>
                </c:pt>
                <c:pt idx="36" formatCode="#,##0">
                  <c:v>25880</c:v>
                </c:pt>
                <c:pt idx="37" formatCode="#,##0">
                  <c:v>27667</c:v>
                </c:pt>
                <c:pt idx="38" formatCode="#,##0">
                  <c:v>27972</c:v>
                </c:pt>
                <c:pt idx="39" formatCode="#,##0">
                  <c:v>29638</c:v>
                </c:pt>
                <c:pt idx="40" formatCode="#,##0">
                  <c:v>28345</c:v>
                </c:pt>
                <c:pt idx="41" formatCode="#,##0">
                  <c:v>29709</c:v>
                </c:pt>
                <c:pt idx="42" formatCode="#,##0">
                  <c:v>31650</c:v>
                </c:pt>
                <c:pt idx="43" formatCode="#,##0">
                  <c:v>33550</c:v>
                </c:pt>
                <c:pt idx="44" formatCode="#,##0">
                  <c:v>35053</c:v>
                </c:pt>
                <c:pt idx="45" formatCode="#,##0">
                  <c:v>36502</c:v>
                </c:pt>
                <c:pt idx="46" formatCode="#,##0">
                  <c:v>37493</c:v>
                </c:pt>
                <c:pt idx="47" formatCode="#,##0">
                  <c:v>37957</c:v>
                </c:pt>
                <c:pt idx="48" formatCode="#,##0">
                  <c:v>38002</c:v>
                </c:pt>
                <c:pt idx="49" formatCode="#,##0">
                  <c:v>37288</c:v>
                </c:pt>
                <c:pt idx="50" formatCode="#,##0">
                  <c:v>36622</c:v>
                </c:pt>
                <c:pt idx="51" formatCode="#,##0">
                  <c:v>36408</c:v>
                </c:pt>
                <c:pt idx="52" formatCode="#,##0">
                  <c:v>36860</c:v>
                </c:pt>
                <c:pt idx="53" formatCode="#,##0">
                  <c:v>37295</c:v>
                </c:pt>
                <c:pt idx="54" formatCode="#,##0">
                  <c:v>39155</c:v>
                </c:pt>
                <c:pt idx="55" formatCode="#,##0">
                  <c:v>42227</c:v>
                </c:pt>
                <c:pt idx="56" formatCode="#,##0">
                  <c:v>43579</c:v>
                </c:pt>
                <c:pt idx="57" formatCode="#,##0">
                  <c:v>43294</c:v>
                </c:pt>
                <c:pt idx="58" formatCode="#,##0">
                  <c:v>44327</c:v>
                </c:pt>
                <c:pt idx="59" formatCode="#,##0">
                  <c:v>45619</c:v>
                </c:pt>
                <c:pt idx="60" formatCode="#,##0">
                  <c:v>46767</c:v>
                </c:pt>
                <c:pt idx="61" formatCode="#,##0">
                  <c:v>48205</c:v>
                </c:pt>
                <c:pt idx="62" formatCode="#,##0">
                  <c:v>47793</c:v>
                </c:pt>
                <c:pt idx="63" formatCode="#,##0">
                  <c:v>49274</c:v>
                </c:pt>
                <c:pt idx="64" formatCode="#,##0">
                  <c:v>53061</c:v>
                </c:pt>
                <c:pt idx="65" formatCode="#,##0">
                  <c:v>55525</c:v>
                </c:pt>
                <c:pt idx="66" formatCode="#,##0">
                  <c:v>59847</c:v>
                </c:pt>
                <c:pt idx="67" formatCode="#,##0">
                  <c:v>64882</c:v>
                </c:pt>
                <c:pt idx="68" formatCode="#,##0">
                  <c:v>64430</c:v>
                </c:pt>
                <c:pt idx="69" formatCode="#,##0">
                  <c:v>64454</c:v>
                </c:pt>
                <c:pt idx="70" formatCode="#,##0">
                  <c:v>62752</c:v>
                </c:pt>
                <c:pt idx="71" formatCode="#,##0">
                  <c:v>62073</c:v>
                </c:pt>
                <c:pt idx="72" formatCode="#,##0">
                  <c:v>64928</c:v>
                </c:pt>
                <c:pt idx="73" formatCode="#,##0">
                  <c:v>68169</c:v>
                </c:pt>
                <c:pt idx="74" formatCode="#,##0">
                  <c:v>76938</c:v>
                </c:pt>
                <c:pt idx="75" formatCode="#,##0">
                  <c:v>83990</c:v>
                </c:pt>
                <c:pt idx="76" formatCode="#,##0">
                  <c:v>86318</c:v>
                </c:pt>
                <c:pt idx="77" formatCode="#,##0">
                  <c:v>83398</c:v>
                </c:pt>
                <c:pt idx="78" formatCode="#,##0">
                  <c:v>82664</c:v>
                </c:pt>
                <c:pt idx="79" formatCode="#,##0">
                  <c:v>85612</c:v>
                </c:pt>
                <c:pt idx="80" formatCode="#,##0">
                  <c:v>88226</c:v>
                </c:pt>
                <c:pt idx="81" formatCode="#,##0">
                  <c:v>88610</c:v>
                </c:pt>
                <c:pt idx="82" formatCode="#,##0">
                  <c:v>88702</c:v>
                </c:pt>
                <c:pt idx="83" formatCode="#,##0">
                  <c:v>95082</c:v>
                </c:pt>
                <c:pt idx="84" formatCode="#,##0">
                  <c:v>107338</c:v>
                </c:pt>
                <c:pt idx="85" formatCode="#,##0">
                  <c:v>117434</c:v>
                </c:pt>
                <c:pt idx="86" formatCode="#,##0">
                  <c:v>124541</c:v>
                </c:pt>
                <c:pt idx="87" formatCode="#,##0">
                  <c:v>124927</c:v>
                </c:pt>
                <c:pt idx="88" formatCode="#,##0">
                  <c:v>134153</c:v>
                </c:pt>
                <c:pt idx="89" formatCode="#,##0">
                  <c:v>137381</c:v>
                </c:pt>
                <c:pt idx="90" formatCode="#,##0">
                  <c:v>144255</c:v>
                </c:pt>
                <c:pt idx="91" formatCode="#,##0">
                  <c:v>147360</c:v>
                </c:pt>
                <c:pt idx="92" formatCode="#,##0">
                  <c:v>151578</c:v>
                </c:pt>
                <c:pt idx="93" formatCode="#,##0">
                  <c:v>144624</c:v>
                </c:pt>
                <c:pt idx="94" formatCode="#,##0">
                  <c:v>149754</c:v>
                </c:pt>
                <c:pt idx="95" formatCode="#,##0">
                  <c:v>159560</c:v>
                </c:pt>
                <c:pt idx="96" formatCode="#,##0">
                  <c:v>164971</c:v>
                </c:pt>
                <c:pt idx="97" formatCode="#,##0">
                  <c:v>168396</c:v>
                </c:pt>
                <c:pt idx="98" formatCode="#,##0">
                  <c:v>182240</c:v>
                </c:pt>
                <c:pt idx="99" formatCode="#,##0">
                  <c:v>188451</c:v>
                </c:pt>
                <c:pt idx="100" formatCode="#,##0">
                  <c:v>195931</c:v>
                </c:pt>
                <c:pt idx="101" formatCode="#,##0">
                  <c:v>205881</c:v>
                </c:pt>
                <c:pt idx="102" formatCode="#,##0">
                  <c:v>226413</c:v>
                </c:pt>
                <c:pt idx="103" formatCode="#,##0">
                  <c:v>247343</c:v>
                </c:pt>
                <c:pt idx="104" formatCode="#,##0">
                  <c:v>250561</c:v>
                </c:pt>
                <c:pt idx="105" formatCode="#,##0">
                  <c:v>265699</c:v>
                </c:pt>
                <c:pt idx="106" formatCode="#,##0">
                  <c:v>259862</c:v>
                </c:pt>
                <c:pt idx="107" formatCode="#,##0">
                  <c:v>266197</c:v>
                </c:pt>
                <c:pt idx="108" formatCode="#,##0">
                  <c:v>272543</c:v>
                </c:pt>
                <c:pt idx="109" formatCode="#,##0">
                  <c:v>289042</c:v>
                </c:pt>
                <c:pt idx="110" formatCode="#,##0">
                  <c:v>303732</c:v>
                </c:pt>
                <c:pt idx="111" formatCode="#,##0">
                  <c:v>303886</c:v>
                </c:pt>
                <c:pt idx="112" formatCode="#,##0">
                  <c:v>314534</c:v>
                </c:pt>
                <c:pt idx="113" formatCode="#,##0">
                  <c:v>338830</c:v>
                </c:pt>
                <c:pt idx="114" formatCode="#,##0">
                  <c:v>369117</c:v>
                </c:pt>
                <c:pt idx="115" formatCode="#,##0">
                  <c:v>403207</c:v>
                </c:pt>
                <c:pt idx="116" formatCode="#,##0">
                  <c:v>405840</c:v>
                </c:pt>
                <c:pt idx="117" formatCode="#,##0">
                  <c:v>416167</c:v>
                </c:pt>
                <c:pt idx="118" formatCode="#,##0">
                  <c:v>416040</c:v>
                </c:pt>
                <c:pt idx="119" formatCode="#,##0">
                  <c:v>425378</c:v>
                </c:pt>
                <c:pt idx="120" formatCode="#,##0">
                  <c:v>446961</c:v>
                </c:pt>
                <c:pt idx="121" formatCode="#,##0">
                  <c:v>463528</c:v>
                </c:pt>
                <c:pt idx="122" formatCode="#,##0">
                  <c:v>478762</c:v>
                </c:pt>
                <c:pt idx="123" formatCode="#,##0">
                  <c:v>488368</c:v>
                </c:pt>
                <c:pt idx="124" formatCode="#,##0">
                  <c:v>494932</c:v>
                </c:pt>
                <c:pt idx="125" formatCode="#,##0">
                  <c:v>512584</c:v>
                </c:pt>
                <c:pt idx="126" formatCode="#,##0">
                  <c:v>532474</c:v>
                </c:pt>
                <c:pt idx="127" formatCode="#,##0">
                  <c:v>546035</c:v>
                </c:pt>
                <c:pt idx="128" formatCode="#,##0">
                  <c:v>568966</c:v>
                </c:pt>
                <c:pt idx="129" formatCode="#,##0">
                  <c:v>596566</c:v>
                </c:pt>
                <c:pt idx="130" formatCode="#,##0">
                  <c:v>582212</c:v>
                </c:pt>
                <c:pt idx="131" formatCode="#,##0">
                  <c:v>556813</c:v>
                </c:pt>
                <c:pt idx="132" formatCode="#,##0">
                  <c:v>484590</c:v>
                </c:pt>
                <c:pt idx="133" formatCode="#,##0">
                  <c:v>455730</c:v>
                </c:pt>
                <c:pt idx="134" formatCode="#,##0">
                  <c:v>426281</c:v>
                </c:pt>
                <c:pt idx="135" formatCode="#,##0">
                  <c:v>386892</c:v>
                </c:pt>
                <c:pt idx="136" formatCode="#,##0">
                  <c:v>384090</c:v>
                </c:pt>
                <c:pt idx="137" formatCode="#,##0">
                  <c:v>383808</c:v>
                </c:pt>
                <c:pt idx="138" formatCode="#,##0">
                  <c:v>383788</c:v>
                </c:pt>
                <c:pt idx="139" formatCode="#,##0">
                  <c:v>404170</c:v>
                </c:pt>
                <c:pt idx="140" formatCode="#,##0">
                  <c:v>412512</c:v>
                </c:pt>
                <c:pt idx="141" formatCode="#,##0">
                  <c:v>401908</c:v>
                </c:pt>
                <c:pt idx="142" formatCode="#,##0">
                  <c:v>409546</c:v>
                </c:pt>
                <c:pt idx="143" formatCode="#,##0">
                  <c:v>413364</c:v>
                </c:pt>
                <c:pt idx="144" formatCode="#,##0">
                  <c:v>434435</c:v>
                </c:pt>
                <c:pt idx="145" formatCode="#,##0">
                  <c:v>447671</c:v>
                </c:pt>
                <c:pt idx="146" formatCode="#,##0">
                  <c:v>439450</c:v>
                </c:pt>
                <c:pt idx="147" formatCode="#,##0">
                  <c:v>436267</c:v>
                </c:pt>
                <c:pt idx="148" formatCode="#,##0">
                  <c:v>436775</c:v>
                </c:pt>
                <c:pt idx="149" formatCode="#,##0">
                  <c:v>447442</c:v>
                </c:pt>
                <c:pt idx="150" formatCode="#,##0">
                  <c:v>461169</c:v>
                </c:pt>
                <c:pt idx="151" formatCode="#,##0">
                  <c:v>456434</c:v>
                </c:pt>
                <c:pt idx="152" formatCode="#,##0">
                  <c:v>461201</c:v>
                </c:pt>
                <c:pt idx="153" formatCode="#,##0">
                  <c:v>475307</c:v>
                </c:pt>
                <c:pt idx="154" formatCode="#,##0">
                  <c:v>476266</c:v>
                </c:pt>
                <c:pt idx="155" formatCode="#,##0">
                  <c:v>490099</c:v>
                </c:pt>
                <c:pt idx="156" formatCode="#,##0">
                  <c:v>497082</c:v>
                </c:pt>
                <c:pt idx="157" formatCode="#,##0">
                  <c:v>483063</c:v>
                </c:pt>
                <c:pt idx="158" formatCode="#,##0">
                  <c:v>479379</c:v>
                </c:pt>
                <c:pt idx="159" formatCode="#,##0">
                  <c:v>484158</c:v>
                </c:pt>
                <c:pt idx="160" formatCode="#,##0">
                  <c:v>493835</c:v>
                </c:pt>
                <c:pt idx="161" formatCode="#,##0">
                  <c:v>502460</c:v>
                </c:pt>
                <c:pt idx="162" formatCode="#,##0">
                  <c:v>523950</c:v>
                </c:pt>
                <c:pt idx="163" formatCode="#,##0">
                  <c:v>521092</c:v>
                </c:pt>
                <c:pt idx="164" formatCode="#,##0">
                  <c:v>524527</c:v>
                </c:pt>
                <c:pt idx="165" formatCode="#,##0">
                  <c:v>533905</c:v>
                </c:pt>
                <c:pt idx="166" formatCode="#,##0">
                  <c:v>545012</c:v>
                </c:pt>
              </c:numCache>
            </c:numRef>
          </c:val>
        </c:ser>
        <c:marker val="1"/>
        <c:axId val="56247424"/>
        <c:axId val="56248960"/>
      </c:lineChart>
      <c:dateAx>
        <c:axId val="56247424"/>
        <c:scaling>
          <c:orientation val="minMax"/>
        </c:scaling>
        <c:axPos val="b"/>
        <c:majorGridlines/>
        <c:numFmt formatCode="d/m/yy;@" sourceLinked="0"/>
        <c:tickLblPos val="nextTo"/>
        <c:crossAx val="56248960"/>
        <c:crosses val="autoZero"/>
        <c:auto val="1"/>
        <c:lblOffset val="100"/>
      </c:dateAx>
      <c:valAx>
        <c:axId val="56248960"/>
        <c:scaling>
          <c:orientation val="minMax"/>
        </c:scaling>
        <c:axPos val="r"/>
        <c:majorGridlines/>
        <c:numFmt formatCode="#,##0" sourceLinked="0"/>
        <c:tickLblPos val="nextTo"/>
        <c:crossAx val="56247424"/>
        <c:crosses val="max"/>
        <c:crossBetween val="between"/>
      </c:valAx>
    </c:plotArea>
    <c:plotVisOnly val="1"/>
  </c:chart>
  <c:txPr>
    <a:bodyPr/>
    <a:lstStyle/>
    <a:p>
      <a:pPr>
        <a:defRPr sz="14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autoTitleDeleted val="1"/>
    <c:plotArea>
      <c:layout>
        <c:manualLayout>
          <c:layoutTarget val="inner"/>
          <c:xMode val="edge"/>
          <c:yMode val="edge"/>
          <c:x val="8.7678925618038667E-2"/>
          <c:y val="3.8186509515820415E-2"/>
          <c:w val="0.87402799377916063"/>
          <c:h val="0.88126793928663227"/>
        </c:manualLayout>
      </c:layout>
      <c:lineChart>
        <c:grouping val="standard"/>
        <c:ser>
          <c:idx val="3"/>
          <c:order val="0"/>
          <c:tx>
            <c:strRef>
              <c:f>Sheet1!$B$1</c:f>
              <c:strCache>
                <c:ptCount val="1"/>
                <c:pt idx="0">
                  <c:v>минимальный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triangle"/>
            <c:size val="9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Sheet1!$A$2:$A$9</c:f>
              <c:numCache>
                <c:formatCode>dd/mm/yyyy</c:formatCode>
                <c:ptCount val="8"/>
                <c:pt idx="0">
                  <c:v>40589</c:v>
                </c:pt>
                <c:pt idx="1">
                  <c:v>40617</c:v>
                </c:pt>
                <c:pt idx="2">
                  <c:v>40648</c:v>
                </c:pt>
                <c:pt idx="3">
                  <c:v>40678</c:v>
                </c:pt>
                <c:pt idx="4">
                  <c:v>40709</c:v>
                </c:pt>
                <c:pt idx="5">
                  <c:v>40739</c:v>
                </c:pt>
                <c:pt idx="6">
                  <c:v>40770</c:v>
                </c:pt>
                <c:pt idx="7">
                  <c:v>40801</c:v>
                </c:pt>
              </c:numCache>
            </c:numRef>
          </c:cat>
          <c:val>
            <c:numRef>
              <c:f>Sheet1!$B$2:$B$9</c:f>
              <c:numCache>
                <c:formatCode>#,##0.00</c:formatCode>
                <c:ptCount val="8"/>
                <c:pt idx="0">
                  <c:v>86.384999999999991</c:v>
                </c:pt>
                <c:pt idx="1">
                  <c:v>87.143000000000001</c:v>
                </c:pt>
                <c:pt idx="2">
                  <c:v>87.396000000000001</c:v>
                </c:pt>
                <c:pt idx="3">
                  <c:v>87.918999999999997</c:v>
                </c:pt>
                <c:pt idx="4">
                  <c:v>89.183999999999983</c:v>
                </c:pt>
                <c:pt idx="5">
                  <c:v>90.05</c:v>
                </c:pt>
                <c:pt idx="6">
                  <c:v>90.72</c:v>
                </c:pt>
                <c:pt idx="7">
                  <c:v>91.111000000000004</c:v>
                </c:pt>
              </c:numCache>
            </c:numRef>
          </c:val>
          <c:smooth val="1"/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максимальный</c:v>
                </c:pt>
              </c:strCache>
            </c:strRef>
          </c:tx>
          <c:spPr>
            <a:ln w="44450"/>
          </c:spPr>
          <c:cat>
            <c:numRef>
              <c:f>Sheet1!$A$2:$A$9</c:f>
              <c:numCache>
                <c:formatCode>dd/mm/yyyy</c:formatCode>
                <c:ptCount val="8"/>
                <c:pt idx="0">
                  <c:v>40589</c:v>
                </c:pt>
                <c:pt idx="1">
                  <c:v>40617</c:v>
                </c:pt>
                <c:pt idx="2">
                  <c:v>40648</c:v>
                </c:pt>
                <c:pt idx="3">
                  <c:v>40678</c:v>
                </c:pt>
                <c:pt idx="4">
                  <c:v>40709</c:v>
                </c:pt>
                <c:pt idx="5">
                  <c:v>40739</c:v>
                </c:pt>
                <c:pt idx="6">
                  <c:v>40770</c:v>
                </c:pt>
                <c:pt idx="7">
                  <c:v>40801</c:v>
                </c:pt>
              </c:numCache>
            </c:numRef>
          </c:cat>
          <c:val>
            <c:numRef>
              <c:f>Sheet1!$D$2:$D$9</c:f>
              <c:numCache>
                <c:formatCode>#,##0.00</c:formatCode>
                <c:ptCount val="8"/>
                <c:pt idx="0">
                  <c:v>91.721999999999994</c:v>
                </c:pt>
                <c:pt idx="1">
                  <c:v>91.447000000000045</c:v>
                </c:pt>
                <c:pt idx="2">
                  <c:v>91.989000000000004</c:v>
                </c:pt>
                <c:pt idx="3">
                  <c:v>90.93</c:v>
                </c:pt>
                <c:pt idx="4">
                  <c:v>93.153999999999982</c:v>
                </c:pt>
                <c:pt idx="5">
                  <c:v>96.5</c:v>
                </c:pt>
                <c:pt idx="6">
                  <c:v>95.13</c:v>
                </c:pt>
                <c:pt idx="7">
                  <c:v>94.706000000000003</c:v>
                </c:pt>
              </c:numCache>
            </c:numRef>
          </c:val>
          <c:smooth val="1"/>
        </c:ser>
        <c:marker val="1"/>
        <c:axId val="91774976"/>
        <c:axId val="91776512"/>
      </c:lineChart>
      <c:lineChart>
        <c:grouping val="standard"/>
        <c:ser>
          <c:idx val="4"/>
          <c:order val="1"/>
          <c:tx>
            <c:strRef>
              <c:f>Sheet1!$C$1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ln w="889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Sheet1!$A$2:$A$9</c:f>
              <c:numCache>
                <c:formatCode>dd/mm/yyyy</c:formatCode>
                <c:ptCount val="8"/>
                <c:pt idx="0">
                  <c:v>40589</c:v>
                </c:pt>
                <c:pt idx="1">
                  <c:v>40617</c:v>
                </c:pt>
                <c:pt idx="2">
                  <c:v>40648</c:v>
                </c:pt>
                <c:pt idx="3">
                  <c:v>40678</c:v>
                </c:pt>
                <c:pt idx="4">
                  <c:v>40709</c:v>
                </c:pt>
                <c:pt idx="5">
                  <c:v>40739</c:v>
                </c:pt>
                <c:pt idx="6">
                  <c:v>40770</c:v>
                </c:pt>
                <c:pt idx="7">
                  <c:v>40801</c:v>
                </c:pt>
              </c:numCache>
            </c:numRef>
          </c:cat>
          <c:val>
            <c:numRef>
              <c:f>Sheet1!$C$2:$C$9</c:f>
              <c:numCache>
                <c:formatCode>#,##0.00</c:formatCode>
                <c:ptCount val="8"/>
                <c:pt idx="0">
                  <c:v>89.043999999999997</c:v>
                </c:pt>
                <c:pt idx="1">
                  <c:v>89.29</c:v>
                </c:pt>
                <c:pt idx="2">
                  <c:v>89.687999999999988</c:v>
                </c:pt>
                <c:pt idx="3">
                  <c:v>89.424999999999997</c:v>
                </c:pt>
                <c:pt idx="4">
                  <c:v>91.169999999999987</c:v>
                </c:pt>
                <c:pt idx="5">
                  <c:v>93.274000000000001</c:v>
                </c:pt>
                <c:pt idx="6">
                  <c:v>92.92</c:v>
                </c:pt>
                <c:pt idx="7">
                  <c:v>92.903999999999996</c:v>
                </c:pt>
              </c:numCache>
            </c:numRef>
          </c:val>
          <c:smooth val="1"/>
        </c:ser>
        <c:marker val="1"/>
        <c:axId val="91779840"/>
        <c:axId val="91778048"/>
      </c:lineChart>
      <c:catAx>
        <c:axId val="91774976"/>
        <c:scaling>
          <c:orientation val="minMax"/>
        </c:scaling>
        <c:axPos val="b"/>
        <c:majorGridlines/>
        <c:numFmt formatCode="[$-419]mmmm;@" sourceLinked="0"/>
        <c:tickLblPos val="nextTo"/>
        <c:txPr>
          <a:bodyPr rot="0" vert="horz"/>
          <a:lstStyle/>
          <a:p>
            <a:pPr>
              <a:defRPr b="1"/>
            </a:pPr>
            <a:endParaRPr lang="ru-RU"/>
          </a:p>
        </c:txPr>
        <c:crossAx val="91776512"/>
        <c:crossesAt val="0"/>
        <c:lblAlgn val="ctr"/>
        <c:lblOffset val="100"/>
        <c:tickLblSkip val="1"/>
        <c:tickMarkSkip val="1"/>
      </c:catAx>
      <c:valAx>
        <c:axId val="91776512"/>
        <c:scaling>
          <c:orientation val="minMax"/>
          <c:min val="84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 sz="1600" b="1"/>
            </a:pPr>
            <a:endParaRPr lang="ru-RU"/>
          </a:p>
        </c:txPr>
        <c:crossAx val="91774976"/>
        <c:crossesAt val="1"/>
        <c:crossBetween val="midCat"/>
      </c:valAx>
      <c:valAx>
        <c:axId val="91778048"/>
        <c:scaling>
          <c:orientation val="minMax"/>
          <c:max val="98"/>
          <c:min val="84"/>
        </c:scaling>
        <c:axPos val="r"/>
        <c:numFmt formatCode="#,##0" sourceLinked="0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91779840"/>
        <c:crosses val="max"/>
        <c:crossBetween val="between"/>
      </c:valAx>
      <c:catAx>
        <c:axId val="91779840"/>
        <c:scaling>
          <c:orientation val="minMax"/>
        </c:scaling>
        <c:delete val="1"/>
        <c:axPos val="b"/>
        <c:numFmt formatCode="dd/mm/yyyy" sourceLinked="1"/>
        <c:tickLblPos val="none"/>
        <c:crossAx val="91778048"/>
        <c:crosses val="autoZero"/>
        <c:lblAlgn val="ctr"/>
        <c:lblOffset val="100"/>
      </c:catAx>
    </c:plotArea>
    <c:legend>
      <c:legendPos val="r"/>
      <c:layout>
        <c:manualLayout>
          <c:xMode val="edge"/>
          <c:yMode val="edge"/>
          <c:x val="0.69324883653874025"/>
          <c:y val="0.73356986354540332"/>
          <c:w val="0.23713169749312671"/>
          <c:h val="0.15350140420403371"/>
        </c:manualLayout>
      </c:layout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Россия: посевные площади, валовые сборы и урожайности зерна</a:t>
            </a:r>
          </a:p>
        </c:rich>
      </c:tx>
      <c:layout>
        <c:manualLayout>
          <c:xMode val="edge"/>
          <c:yMode val="edge"/>
          <c:x val="0.15290730763917798"/>
          <c:y val="1.6151827175449223E-3"/>
        </c:manualLayout>
      </c:layout>
      <c:spPr>
        <a:scene3d>
          <a:camera prst="orthographicFront"/>
          <a:lightRig rig="threePt" dir="t"/>
        </a:scene3d>
        <a:sp3d>
          <a:bevelT w="190500" h="38100"/>
        </a:sp3d>
      </c:spPr>
    </c:title>
    <c:plotArea>
      <c:layout>
        <c:manualLayout>
          <c:layoutTarget val="inner"/>
          <c:xMode val="edge"/>
          <c:yMode val="edge"/>
          <c:x val="8.7035669131345375E-2"/>
          <c:y val="5.1020862354325305E-2"/>
          <c:w val="0.85511710820009901"/>
          <c:h val="0.74944539638046526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Посевные площади, тыс. га</c:v>
                </c:pt>
              </c:strCache>
            </c:strRef>
          </c:tx>
          <c:spPr>
            <a:solidFill>
              <a:srgbClr val="117922"/>
            </a:solidFill>
            <a:effectLst/>
          </c:spPr>
          <c:dLbls>
            <c:numFmt formatCode="#,##0" sourceLinked="0"/>
            <c:spPr>
              <a:solidFill>
                <a:srgbClr val="7CCA62">
                  <a:lumMod val="50000"/>
                  <a:alpha val="30000"/>
                </a:srgbClr>
              </a:solidFill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Sheet1!$B$2:$I$2</c:f>
              <c:numCache>
                <c:formatCode>#,##0</c:formatCode>
                <c:ptCount val="8"/>
                <c:pt idx="0">
                  <c:v>43745</c:v>
                </c:pt>
                <c:pt idx="1">
                  <c:v>43785</c:v>
                </c:pt>
                <c:pt idx="2">
                  <c:v>43357</c:v>
                </c:pt>
                <c:pt idx="3">
                  <c:v>44430</c:v>
                </c:pt>
                <c:pt idx="4">
                  <c:v>46742</c:v>
                </c:pt>
                <c:pt idx="5">
                  <c:v>47553</c:v>
                </c:pt>
                <c:pt idx="6">
                  <c:v>43194.229999999996</c:v>
                </c:pt>
                <c:pt idx="7">
                  <c:v>43905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Валовые сборы, тыс.тонн</c:v>
                </c:pt>
              </c:strCache>
            </c:strRef>
          </c:tx>
          <c:spPr>
            <a:solidFill>
              <a:srgbClr val="FFC000"/>
            </a:solidFill>
            <a:effectLst/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Sheet1!$B$3:$I$3</c:f>
              <c:numCache>
                <c:formatCode>#,##0</c:formatCode>
                <c:ptCount val="8"/>
                <c:pt idx="0">
                  <c:v>78091.81</c:v>
                </c:pt>
                <c:pt idx="1">
                  <c:v>78187</c:v>
                </c:pt>
                <c:pt idx="2">
                  <c:v>78625</c:v>
                </c:pt>
                <c:pt idx="3">
                  <c:v>81796</c:v>
                </c:pt>
                <c:pt idx="4">
                  <c:v>108179.03</c:v>
                </c:pt>
                <c:pt idx="5">
                  <c:v>97111</c:v>
                </c:pt>
                <c:pt idx="6">
                  <c:v>60959.56</c:v>
                </c:pt>
                <c:pt idx="7">
                  <c:v>92904</c:v>
                </c:pt>
              </c:numCache>
            </c:numRef>
          </c:val>
        </c:ser>
        <c:gapWidth val="100"/>
        <c:axId val="96850304"/>
        <c:axId val="96851840"/>
      </c:barChart>
      <c:lineChart>
        <c:grouping val="standard"/>
        <c:ser>
          <c:idx val="3"/>
          <c:order val="2"/>
          <c:tx>
            <c:strRef>
              <c:f>Sheet1!$A$5</c:f>
              <c:strCache>
                <c:ptCount val="1"/>
                <c:pt idx="0">
                  <c:v>Урожайность посевной площади, ц/га</c:v>
                </c:pt>
              </c:strCache>
            </c:strRef>
          </c:tx>
          <c:spPr>
            <a:ln>
              <a:solidFill>
                <a:srgbClr val="F79646">
                  <a:lumMod val="75000"/>
                </a:srgbClr>
              </a:solidFill>
            </a:ln>
          </c:spPr>
          <c:marker>
            <c:symbol val="none"/>
          </c:marker>
          <c:dPt>
            <c:idx val="7"/>
            <c:spPr>
              <a:ln>
                <a:solidFill>
                  <a:srgbClr val="F79646">
                    <a:lumMod val="75000"/>
                  </a:srgbClr>
                </a:solidFill>
                <a:prstDash val="sysDot"/>
              </a:ln>
            </c:spPr>
          </c:dPt>
          <c:cat>
            <c:numRef>
              <c:f>Sheet1!$B$1:$I$1</c:f>
              <c:numCache>
                <c:formatCode>General</c:formatCode>
                <c:ptCount val="8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</c:numCache>
            </c:numRef>
          </c:cat>
          <c:val>
            <c:numRef>
              <c:f>Sheet1!$B$5:$I$5</c:f>
              <c:numCache>
                <c:formatCode>0.0</c:formatCode>
                <c:ptCount val="8"/>
                <c:pt idx="0">
                  <c:v>17.851596753914734</c:v>
                </c:pt>
                <c:pt idx="1">
                  <c:v>17.857028662784067</c:v>
                </c:pt>
                <c:pt idx="2">
                  <c:v>18.134326636990568</c:v>
                </c:pt>
                <c:pt idx="3">
                  <c:v>18.410083277065024</c:v>
                </c:pt>
                <c:pt idx="4">
                  <c:v>23.143859911856595</c:v>
                </c:pt>
                <c:pt idx="5">
                  <c:v>20.421634807477954</c:v>
                </c:pt>
                <c:pt idx="6">
                  <c:v>14.112894245365652</c:v>
                </c:pt>
                <c:pt idx="7">
                  <c:v>21.160232319781326</c:v>
                </c:pt>
              </c:numCache>
            </c:numRef>
          </c:val>
        </c:ser>
        <c:marker val="1"/>
        <c:axId val="96871552"/>
        <c:axId val="96853376"/>
      </c:lineChart>
      <c:catAx>
        <c:axId val="96850304"/>
        <c:scaling>
          <c:orientation val="minMax"/>
        </c:scaling>
        <c:axPos val="b"/>
        <c:majorGridlines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6851840"/>
        <c:crossesAt val="0"/>
        <c:lblAlgn val="ctr"/>
        <c:lblOffset val="100"/>
        <c:tickLblSkip val="1"/>
        <c:tickMarkSkip val="1"/>
      </c:catAx>
      <c:valAx>
        <c:axId val="96851840"/>
        <c:scaling>
          <c:orientation val="minMax"/>
          <c:min val="0"/>
        </c:scaling>
        <c:axPos val="l"/>
        <c:majorGridlines>
          <c:spPr>
            <a:ln>
              <a:prstDash val="sysDot"/>
            </a:ln>
          </c:spPr>
        </c:majorGridlines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96850304"/>
        <c:crosses val="autoZero"/>
        <c:crossBetween val="between"/>
        <c:minorUnit val="100"/>
      </c:valAx>
      <c:valAx>
        <c:axId val="96853376"/>
        <c:scaling>
          <c:orientation val="minMax"/>
          <c:min val="10"/>
        </c:scaling>
        <c:axPos val="r"/>
        <c:numFmt formatCode="0.0" sourceLinked="1"/>
        <c:tickLblPos val="nextTo"/>
        <c:crossAx val="96871552"/>
        <c:crosses val="max"/>
        <c:crossBetween val="between"/>
      </c:valAx>
      <c:catAx>
        <c:axId val="96871552"/>
        <c:scaling>
          <c:orientation val="minMax"/>
        </c:scaling>
        <c:delete val="1"/>
        <c:axPos val="b"/>
        <c:numFmt formatCode="General" sourceLinked="1"/>
        <c:tickLblPos val="none"/>
        <c:crossAx val="96853376"/>
        <c:crosses val="autoZero"/>
        <c:lblAlgn val="ctr"/>
        <c:lblOffset val="100"/>
      </c:catAx>
    </c:plotArea>
    <c:legend>
      <c:legendPos val="b"/>
      <c:layout>
        <c:manualLayout>
          <c:xMode val="edge"/>
          <c:yMode val="edge"/>
          <c:x val="1.9480671294710528E-2"/>
          <c:y val="0.89450547495122357"/>
          <c:w val="0.96271117026722641"/>
          <c:h val="8.6124065000351302E-2"/>
        </c:manualLayout>
      </c:layout>
    </c:legend>
    <c:plotVisOnly val="1"/>
    <c:dispBlanksAs val="gap"/>
  </c:chart>
  <c:spPr>
    <a:ln>
      <a:solidFill>
        <a:sysClr val="windowText" lastClr="000000"/>
      </a:solidFill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/>
              <a:t>Валовые сборы зерна в федеральный округах, тыс. тонн</a:t>
            </a:r>
          </a:p>
        </c:rich>
      </c:tx>
      <c:layout>
        <c:manualLayout>
          <c:xMode val="edge"/>
          <c:yMode val="edge"/>
          <c:x val="0.15377743898227092"/>
          <c:y val="0"/>
        </c:manualLayout>
      </c:layout>
      <c:overlay val="1"/>
    </c:title>
    <c:plotArea>
      <c:layout>
        <c:manualLayout>
          <c:layoutTarget val="inner"/>
          <c:xMode val="edge"/>
          <c:yMode val="edge"/>
          <c:x val="7.7298873922569622E-2"/>
          <c:y val="6.6331585701664447E-2"/>
          <c:w val="0.92074198988195"/>
          <c:h val="0.8124057342955008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2.0641965115079198E-2"/>
                  <c:y val="-1.0526315789473684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8577768603571059E-2"/>
                  <c:y val="-6.5520065520065516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6513572092063247E-2"/>
                  <c:y val="0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3.0962947672618559E-2"/>
                  <c:y val="1.0526315789473684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3.5091340695634403E-2"/>
                  <c:y val="0"/>
                </c:manualLayout>
              </c:layout>
              <c:dLblPos val="outEnd"/>
              <c:showVal val="1"/>
            </c:dLbl>
            <c:numFmt formatCode="#,##0" sourceLinked="0"/>
            <c:dLblPos val="out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#,##0.0">
                  <c:v>21550.962400000019</c:v>
                </c:pt>
                <c:pt idx="2" formatCode="#,##0.0">
                  <c:v>20322.211600000002</c:v>
                </c:pt>
                <c:pt idx="4" formatCode="#,##0.0">
                  <c:v>8585.4378999999917</c:v>
                </c:pt>
                <c:pt idx="6" formatCode="#,##0.0">
                  <c:v>21732.297800000018</c:v>
                </c:pt>
                <c:pt idx="8" formatCode="#,##0.0">
                  <c:v>5327.3802000000014</c:v>
                </c:pt>
                <c:pt idx="10" formatCode="#,##0.0">
                  <c:v>18346.8737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B050"/>
              </a:solidFill>
            </a:ln>
          </c:spPr>
          <c:dLbls>
            <c:numFmt formatCode="#,##0" sourceLinked="0"/>
            <c:spPr>
              <a:solidFill>
                <a:sysClr val="window" lastClr="FFFFFF">
                  <a:alpha val="50000"/>
                </a:sysClr>
              </a:solidFill>
            </c:spPr>
            <c:dLblPos val="in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 formatCode="#,##0">
                  <c:v>9703.51889999999</c:v>
                </c:pt>
                <c:pt idx="2" formatCode="#,##0">
                  <c:v>18818.797900000001</c:v>
                </c:pt>
                <c:pt idx="4" formatCode="#,##0">
                  <c:v>8434.8349999999919</c:v>
                </c:pt>
                <c:pt idx="6" formatCode="#,##0">
                  <c:v>6550.4267999999993</c:v>
                </c:pt>
                <c:pt idx="8" formatCode="#,##0">
                  <c:v>3339.0012999999999</c:v>
                </c:pt>
                <c:pt idx="10" formatCode="#,##0">
                  <c:v>13354.531899999993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2011 прогноз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4.0502182484036163E-2"/>
                  <c:y val="2.7706352064584016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5.625293071207469E-2"/>
                  <c:y val="-1.608537090758392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4.5764049335922014E-2"/>
                  <c:y val="2.7959527172125714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3.7129509524016002E-2"/>
                  <c:y val="-5.6332345964333974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4.1223142080921267E-2"/>
                  <c:y val="6.9117281392457874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5.0823118675858446E-2"/>
                  <c:y val="3.9410061457305651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2.6518565965651594E-2"/>
                  <c:y val="-3.026465728042009E-2"/>
                </c:manualLayout>
              </c:layout>
              <c:dLblPos val="outEnd"/>
              <c:showVal val="1"/>
            </c:dLbl>
            <c:numFmt formatCode="#,##0" sourceLinked="0"/>
            <c:spPr>
              <a:ln>
                <a:solidFill>
                  <a:srgbClr val="00B050"/>
                </a:solidFill>
              </a:ln>
            </c:spPr>
            <c:dLblPos val="outEnd"/>
            <c:showVal val="1"/>
          </c:dLbls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 formatCode="#,##0">
                  <c:v>17125</c:v>
                </c:pt>
                <c:pt idx="2" formatCode="#,##0">
                  <c:v>22156</c:v>
                </c:pt>
                <c:pt idx="4" formatCode="#,##0">
                  <c:v>9867</c:v>
                </c:pt>
                <c:pt idx="6" formatCode="#,##0">
                  <c:v>22021</c:v>
                </c:pt>
                <c:pt idx="8" formatCode="#,##0">
                  <c:v>6606</c:v>
                </c:pt>
                <c:pt idx="10" formatCode="#,##0">
                  <c:v>13990</c:v>
                </c:pt>
              </c:numCache>
            </c:numRef>
          </c:val>
        </c:ser>
        <c:gapWidth val="30"/>
        <c:axId val="106777984"/>
        <c:axId val="106792448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среднее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3"/>
            <c:spPr>
              <a:solidFill>
                <a:srgbClr val="E68900"/>
              </a:solidFill>
              <a:ln>
                <a:solidFill>
                  <a:srgbClr val="CC9900"/>
                </a:solidFill>
              </a:ln>
            </c:spPr>
          </c:marker>
          <c:cat>
            <c:strRef>
              <c:f>Sheet1!$A$2:$A$13</c:f>
              <c:strCache>
                <c:ptCount val="11"/>
                <c:pt idx="0">
                  <c:v>ЦФО</c:v>
                </c:pt>
                <c:pt idx="2">
                  <c:v>ЮФО</c:v>
                </c:pt>
                <c:pt idx="4">
                  <c:v>СКавФО</c:v>
                </c:pt>
                <c:pt idx="6">
                  <c:v>ПФО</c:v>
                </c:pt>
                <c:pt idx="8">
                  <c:v>УФО</c:v>
                </c:pt>
                <c:pt idx="10">
                  <c:v>СФО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 formatCode="#,##0">
                  <c:v>16459</c:v>
                </c:pt>
                <c:pt idx="2" formatCode="#,##0">
                  <c:v>20003</c:v>
                </c:pt>
                <c:pt idx="4" formatCode="#,##0">
                  <c:v>8616</c:v>
                </c:pt>
                <c:pt idx="6" formatCode="#,##0">
                  <c:v>19740</c:v>
                </c:pt>
                <c:pt idx="8" formatCode="#,##0">
                  <c:v>4961</c:v>
                </c:pt>
                <c:pt idx="10" formatCode="#,##0">
                  <c:v>14537</c:v>
                </c:pt>
              </c:numCache>
            </c:numRef>
          </c:val>
        </c:ser>
        <c:marker val="1"/>
        <c:axId val="106777984"/>
        <c:axId val="106792448"/>
      </c:lineChart>
      <c:catAx>
        <c:axId val="106777984"/>
        <c:scaling>
          <c:orientation val="minMax"/>
        </c:scaling>
        <c:axPos val="b"/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06792448"/>
        <c:crossesAt val="0"/>
        <c:lblAlgn val="ctr"/>
        <c:lblOffset val="100"/>
        <c:tickLblSkip val="1"/>
        <c:tickMarkSkip val="1"/>
      </c:catAx>
      <c:valAx>
        <c:axId val="106792448"/>
        <c:scaling>
          <c:orientation val="minMax"/>
        </c:scaling>
        <c:axPos val="l"/>
        <c:majorGridlines/>
        <c:numFmt formatCode="#,##0" sourceLinked="0"/>
        <c:tickLblPos val="nextTo"/>
        <c:spPr>
          <a:ln>
            <a:prstDash val="sysDash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06777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99315076842561E-2"/>
          <c:y val="0.94379848710557912"/>
          <c:w val="0.8846554449109848"/>
          <c:h val="5.5294892262178555E-2"/>
        </c:manualLayout>
      </c:layout>
    </c:legend>
    <c:plotVisOnly val="1"/>
    <c:dispBlanksAs val="gap"/>
  </c:chart>
  <c:txPr>
    <a:bodyPr/>
    <a:lstStyle/>
    <a:p>
      <a:pPr>
        <a:defRPr sz="1400" b="1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90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ru-RU" sz="1900" dirty="0" smtClean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Россия: экспорт импорт основных зерновых товаров, тыс.т</a:t>
            </a:r>
          </a:p>
        </c:rich>
      </c:tx>
      <c:layout>
        <c:manualLayout>
          <c:xMode val="edge"/>
          <c:yMode val="edge"/>
          <c:x val="0.15845599341120087"/>
          <c:y val="1.2505017164462373E-4"/>
        </c:manualLayout>
      </c:layout>
      <c:overlay val="1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5.5649241146711804E-2"/>
          <c:y val="7.2848462652527923E-2"/>
          <c:w val="0.88026981450253305"/>
          <c:h val="0.8016111477269434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1"/>
              <c:spPr/>
              <c:txPr>
                <a:bodyPr/>
                <a:lstStyle/>
                <a:p>
                  <a:pPr>
                    <a:defRPr b="1" i="1"/>
                  </a:pPr>
                  <a:endParaRPr lang="ru-RU"/>
                </a:p>
              </c:txPr>
            </c:dLbl>
            <c:showVal val="1"/>
          </c:dLbls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1023.3</c:v>
                </c:pt>
                <c:pt idx="1">
                  <c:v>5735.3</c:v>
                </c:pt>
                <c:pt idx="2">
                  <c:v>16870</c:v>
                </c:pt>
                <c:pt idx="3">
                  <c:v>6951.2</c:v>
                </c:pt>
                <c:pt idx="4">
                  <c:v>8832.5</c:v>
                </c:pt>
                <c:pt idx="5">
                  <c:v>12020</c:v>
                </c:pt>
                <c:pt idx="6">
                  <c:v>11851.6</c:v>
                </c:pt>
                <c:pt idx="7">
                  <c:v>12631.4</c:v>
                </c:pt>
                <c:pt idx="8">
                  <c:v>22432.2</c:v>
                </c:pt>
                <c:pt idx="9">
                  <c:v>21291.200000000001</c:v>
                </c:pt>
                <c:pt idx="10">
                  <c:v>3892.5</c:v>
                </c:pt>
                <c:pt idx="11">
                  <c:v>21850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Sheet1!$A$2:$A$13</c:f>
              <c:strCache>
                <c:ptCount val="12"/>
                <c:pt idx="0">
                  <c:v>2000/01</c:v>
                </c:pt>
                <c:pt idx="1">
                  <c:v>2001/02</c:v>
                </c:pt>
                <c:pt idx="2">
                  <c:v>2002/03</c:v>
                </c:pt>
                <c:pt idx="3">
                  <c:v>2003/04</c:v>
                </c:pt>
                <c:pt idx="4">
                  <c:v>2004/05</c:v>
                </c:pt>
                <c:pt idx="5">
                  <c:v>2005/06</c:v>
                </c:pt>
                <c:pt idx="6">
                  <c:v>2006/07</c:v>
                </c:pt>
                <c:pt idx="7">
                  <c:v>2007/08</c:v>
                </c:pt>
                <c:pt idx="8">
                  <c:v>2008/09</c:v>
                </c:pt>
                <c:pt idx="9">
                  <c:v>2009/10</c:v>
                </c:pt>
                <c:pt idx="10">
                  <c:v>2010/11</c:v>
                </c:pt>
                <c:pt idx="11">
                  <c:v>2011/12 прогноз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-2152.4</c:v>
                </c:pt>
                <c:pt idx="1">
                  <c:v>-1035.4000000000001</c:v>
                </c:pt>
                <c:pt idx="2">
                  <c:v>-593.20000000000005</c:v>
                </c:pt>
                <c:pt idx="3">
                  <c:v>-1833</c:v>
                </c:pt>
                <c:pt idx="4">
                  <c:v>-1789.1</c:v>
                </c:pt>
                <c:pt idx="5">
                  <c:v>-1689.5</c:v>
                </c:pt>
                <c:pt idx="6">
                  <c:v>-1241</c:v>
                </c:pt>
                <c:pt idx="7">
                  <c:v>-695.2</c:v>
                </c:pt>
                <c:pt idx="8">
                  <c:v>-367.4</c:v>
                </c:pt>
                <c:pt idx="9">
                  <c:v>-151.5</c:v>
                </c:pt>
                <c:pt idx="10">
                  <c:v>-624</c:v>
                </c:pt>
                <c:pt idx="11">
                  <c:v>-100</c:v>
                </c:pt>
              </c:numCache>
            </c:numRef>
          </c:val>
        </c:ser>
        <c:axId val="110246912"/>
        <c:axId val="110248704"/>
      </c:barChart>
      <c:catAx>
        <c:axId val="110246912"/>
        <c:scaling>
          <c:orientation val="minMax"/>
        </c:scaling>
        <c:axPos val="b"/>
        <c:majorGridlines/>
        <c:numFmt formatCode="General" sourceLinked="0"/>
        <c:tickLblPos val="low"/>
        <c:txPr>
          <a:bodyPr rot="-1800000" vert="horz"/>
          <a:lstStyle/>
          <a:p>
            <a:pPr>
              <a:defRPr sz="1100"/>
            </a:pPr>
            <a:endParaRPr lang="ru-RU"/>
          </a:p>
        </c:txPr>
        <c:crossAx val="110248704"/>
        <c:crossesAt val="0"/>
        <c:lblAlgn val="ctr"/>
        <c:lblOffset val="100"/>
        <c:tickLblSkip val="1"/>
        <c:tickMarkSkip val="1"/>
      </c:catAx>
      <c:valAx>
        <c:axId val="110248704"/>
        <c:scaling>
          <c:orientation val="minMax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02469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155481346884318"/>
          <c:y val="0.12949116537256691"/>
          <c:w val="0.30743909538058839"/>
          <c:h val="5.7307651358398208E-2"/>
        </c:manualLayout>
      </c:layout>
      <c:spPr>
        <a:solidFill>
          <a:prstClr val="white">
            <a:alpha val="70000"/>
          </a:prstClr>
        </a:solidFill>
      </c:spPr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2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Россия: динамика экспорта </a:t>
            </a:r>
            <a:r>
              <a:rPr lang="ru-RU" sz="1800" dirty="0" smtClean="0"/>
              <a:t>зерна </a:t>
            </a:r>
            <a:r>
              <a:rPr lang="ru-RU" sz="1800" dirty="0"/>
              <a:t>в </a:t>
            </a:r>
            <a:r>
              <a:rPr lang="ru-RU" sz="1800" dirty="0" smtClean="0"/>
              <a:t>2010-11 </a:t>
            </a:r>
            <a:r>
              <a:rPr lang="ru-RU" sz="1800" dirty="0"/>
              <a:t>и </a:t>
            </a:r>
            <a:r>
              <a:rPr lang="ru-RU" sz="1800" dirty="0" smtClean="0"/>
              <a:t>2011-12 </a:t>
            </a:r>
            <a:r>
              <a:rPr lang="ru-RU" sz="1800" dirty="0"/>
              <a:t>с/</a:t>
            </a:r>
            <a:r>
              <a:rPr lang="ru-RU" sz="1800" dirty="0" err="1"/>
              <a:t>х</a:t>
            </a:r>
            <a:r>
              <a:rPr lang="ru-RU" sz="1800" dirty="0"/>
              <a:t> гг., тыс. т</a:t>
            </a:r>
          </a:p>
          <a:p>
            <a:pPr>
              <a:defRPr sz="1800"/>
            </a:pPr>
            <a:r>
              <a:rPr lang="ru-RU" sz="1800" dirty="0"/>
              <a:t> и нарастающий итог, млн. т</a:t>
            </a:r>
          </a:p>
        </c:rich>
      </c:tx>
      <c:layout>
        <c:manualLayout>
          <c:xMode val="edge"/>
          <c:yMode val="edge"/>
          <c:x val="0.13791760264201244"/>
          <c:y val="0"/>
        </c:manualLayout>
      </c:layout>
    </c:title>
    <c:plotArea>
      <c:layout>
        <c:manualLayout>
          <c:layoutTarget val="inner"/>
          <c:xMode val="edge"/>
          <c:yMode val="edge"/>
          <c:x val="5.8823529411764705E-2"/>
          <c:y val="8.9531258257147528E-2"/>
          <c:w val="0.84362737734706261"/>
          <c:h val="0.6814828538589535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2010-11</c:v>
                </c:pt>
              </c:strCache>
            </c:strRef>
          </c:tx>
          <c:spPr>
            <a:solidFill>
              <a:srgbClr val="F9EBB9">
                <a:alpha val="74902"/>
              </a:srgbClr>
            </a:solidFill>
            <a:ln>
              <a:solidFill>
                <a:srgbClr val="FFC000"/>
              </a:solidFill>
            </a:ln>
          </c:spPr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2343.681</c:v>
                </c:pt>
                <c:pt idx="1">
                  <c:v>1477.1869999999999</c:v>
                </c:pt>
                <c:pt idx="2">
                  <c:v>5.0609999999999999</c:v>
                </c:pt>
                <c:pt idx="3">
                  <c:v>6.0659999999999998</c:v>
                </c:pt>
                <c:pt idx="4">
                  <c:v>12.294650000000001</c:v>
                </c:pt>
                <c:pt idx="5">
                  <c:v>11.153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4.4610000000000003</c:v>
                </c:pt>
                <c:pt idx="10">
                  <c:v>10</c:v>
                </c:pt>
                <c:pt idx="11">
                  <c:v>22.605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2011-12</c:v>
                </c:pt>
              </c:strCache>
            </c:strRef>
          </c:tx>
          <c:spPr>
            <a:solidFill>
              <a:srgbClr val="EF620B">
                <a:alpha val="74902"/>
              </a:srgbClr>
            </a:solidFill>
          </c:spPr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2651.4300000000003</c:v>
                </c:pt>
                <c:pt idx="1">
                  <c:v>3276.5</c:v>
                </c:pt>
                <c:pt idx="2">
                  <c:v>3650</c:v>
                </c:pt>
              </c:numCache>
            </c:numRef>
          </c:val>
        </c:ser>
        <c:gapWidth val="90"/>
        <c:axId val="85848064"/>
        <c:axId val="85840640"/>
      </c:bar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итог 2010-11</c:v>
                </c:pt>
              </c:strCache>
            </c:strRef>
          </c:tx>
          <c:spPr>
            <a:ln w="44450">
              <a:solidFill>
                <a:srgbClr val="CC3300"/>
              </a:solidFill>
            </a:ln>
          </c:spPr>
          <c:marker>
            <c:symbol val="none"/>
          </c:marker>
          <c:dLbls>
            <c:numFmt formatCode="#,##0.0" sourceLinked="0"/>
            <c:dLblPos val="t"/>
            <c:showVal val="1"/>
          </c:dLbls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Sheet1!$D$2:$D$13</c:f>
              <c:numCache>
                <c:formatCode>0.000</c:formatCode>
                <c:ptCount val="12"/>
                <c:pt idx="0">
                  <c:v>2.3436810000000001</c:v>
                </c:pt>
                <c:pt idx="1">
                  <c:v>3.8208679999999999</c:v>
                </c:pt>
                <c:pt idx="2">
                  <c:v>3.8259289999999999</c:v>
                </c:pt>
                <c:pt idx="3">
                  <c:v>3.831995</c:v>
                </c:pt>
                <c:pt idx="4">
                  <c:v>3.8442896499999999</c:v>
                </c:pt>
                <c:pt idx="5">
                  <c:v>3.8554426500000001</c:v>
                </c:pt>
                <c:pt idx="6">
                  <c:v>3.8554426500000001</c:v>
                </c:pt>
                <c:pt idx="7">
                  <c:v>3.8554426500000001</c:v>
                </c:pt>
                <c:pt idx="8">
                  <c:v>3.8554426500000001</c:v>
                </c:pt>
                <c:pt idx="9">
                  <c:v>3.8599036500000001</c:v>
                </c:pt>
                <c:pt idx="10">
                  <c:v>3.8699036499999999</c:v>
                </c:pt>
                <c:pt idx="11">
                  <c:v>3.8925086499999999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итог 2011-12</c:v>
                </c:pt>
              </c:strCache>
            </c:strRef>
          </c:tx>
          <c:spPr>
            <a:ln w="50800">
              <a:solidFill>
                <a:srgbClr val="C0504D">
                  <a:lumMod val="50000"/>
                </a:srgbClr>
              </a:solidFill>
            </a:ln>
          </c:spPr>
          <c:marker>
            <c:symbol val="none"/>
          </c:marker>
          <c:dLbls>
            <c:numFmt formatCode="#,##0.0" sourceLinked="0"/>
            <c:spPr>
              <a:solidFill>
                <a:sysClr val="window" lastClr="FFFFFF">
                  <a:alpha val="60000"/>
                </a:sysClr>
              </a:solidFill>
            </c:spPr>
            <c:dLblPos val="t"/>
            <c:showVal val="1"/>
          </c:dLbls>
          <c:cat>
            <c:strRef>
              <c:f>Sheet1!$A$2:$A$13</c:f>
              <c:strCache>
                <c:ptCount val="12"/>
                <c:pt idx="0">
                  <c:v>июль</c:v>
                </c:pt>
                <c:pt idx="1">
                  <c:v>август</c:v>
                </c:pt>
                <c:pt idx="2">
                  <c:v>сентябрь</c:v>
                </c:pt>
                <c:pt idx="3">
                  <c:v>октябрь</c:v>
                </c:pt>
                <c:pt idx="4">
                  <c:v>ноябрь</c:v>
                </c:pt>
                <c:pt idx="5">
                  <c:v>декабрь</c:v>
                </c:pt>
                <c:pt idx="6">
                  <c:v>январь</c:v>
                </c:pt>
                <c:pt idx="7">
                  <c:v>февраль</c:v>
                </c:pt>
                <c:pt idx="8">
                  <c:v>март</c:v>
                </c:pt>
                <c:pt idx="9">
                  <c:v>апрель</c:v>
                </c:pt>
                <c:pt idx="10">
                  <c:v>май</c:v>
                </c:pt>
                <c:pt idx="11">
                  <c:v>июнь</c:v>
                </c:pt>
              </c:strCache>
            </c:strRef>
          </c:cat>
          <c:val>
            <c:numRef>
              <c:f>Sheet1!$E$2:$E$13</c:f>
              <c:numCache>
                <c:formatCode>0.000</c:formatCode>
                <c:ptCount val="12"/>
                <c:pt idx="0">
                  <c:v>2.6514300000000004</c:v>
                </c:pt>
                <c:pt idx="1">
                  <c:v>5.9279299999999999</c:v>
                </c:pt>
                <c:pt idx="2">
                  <c:v>9.5779300000000003</c:v>
                </c:pt>
              </c:numCache>
            </c:numRef>
          </c:val>
        </c:ser>
        <c:marker val="1"/>
        <c:axId val="86075264"/>
        <c:axId val="85849600"/>
      </c:lineChart>
      <c:valAx>
        <c:axId val="85840640"/>
        <c:scaling>
          <c:orientation val="minMax"/>
        </c:scaling>
        <c:axPos val="l"/>
        <c:majorGridlines>
          <c:spPr>
            <a:ln w="12700">
              <a:prstDash val="sysDot"/>
            </a:ln>
          </c:spPr>
        </c:majorGridlines>
        <c:numFmt formatCode="#,##0" sourceLinked="0"/>
        <c:tickLblPos val="nextTo"/>
        <c:crossAx val="85848064"/>
        <c:crosses val="autoZero"/>
        <c:crossBetween val="between"/>
      </c:valAx>
      <c:catAx>
        <c:axId val="85848064"/>
        <c:scaling>
          <c:orientation val="minMax"/>
        </c:scaling>
        <c:axPos val="b"/>
        <c:majorGridlines>
          <c:spPr>
            <a:ln w="12700"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sysDot"/>
            </a:ln>
          </c:spPr>
        </c:majorGridlines>
        <c:numFmt formatCode="[$-419]mmmm;@" sourceLinked="0"/>
        <c:tickLblPos val="nextTo"/>
        <c:crossAx val="85840640"/>
        <c:crosses val="autoZero"/>
        <c:lblAlgn val="ctr"/>
        <c:lblOffset val="100"/>
      </c:catAx>
      <c:valAx>
        <c:axId val="8584960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/>
                  <a:t>экпорт нарастающим итогом, млн.т</a:t>
                </a:r>
              </a:p>
            </c:rich>
          </c:tx>
          <c:layout>
            <c:manualLayout>
              <c:xMode val="edge"/>
              <c:yMode val="edge"/>
              <c:x val="0.96632542241069452"/>
              <c:y val="0.15255455155188521"/>
            </c:manualLayout>
          </c:layout>
        </c:title>
        <c:numFmt formatCode="0" sourceLinked="0"/>
        <c:tickLblPos val="nextTo"/>
        <c:crossAx val="86075264"/>
        <c:crosses val="max"/>
        <c:crossBetween val="between"/>
      </c:valAx>
      <c:catAx>
        <c:axId val="86075264"/>
        <c:scaling>
          <c:orientation val="minMax"/>
        </c:scaling>
        <c:delete val="1"/>
        <c:axPos val="b"/>
        <c:tickLblPos val="none"/>
        <c:crossAx val="85849600"/>
        <c:crosses val="autoZero"/>
        <c:lblAlgn val="ctr"/>
        <c:lblOffset val="100"/>
      </c:catAx>
      <c:spPr>
        <a:noFill/>
        <a:ln>
          <a:solidFill>
            <a:srgbClr val="4F81BD"/>
          </a:solidFill>
        </a:ln>
      </c:spPr>
    </c:plotArea>
    <c:legend>
      <c:legendPos val="b"/>
      <c:layout>
        <c:manualLayout>
          <c:xMode val="edge"/>
          <c:yMode val="edge"/>
          <c:x val="3.6923076923077051E-2"/>
          <c:y val="0.94199326779067871"/>
          <c:w val="0.93139721380982265"/>
          <c:h val="5.7796165309844834E-2"/>
        </c:manualLayout>
      </c:layout>
    </c:legend>
    <c:plotVisOnly val="1"/>
    <c:dispBlanksAs val="gap"/>
  </c:chart>
  <c:txPr>
    <a:bodyPr/>
    <a:lstStyle/>
    <a:p>
      <a:pPr>
        <a:defRPr sz="1600"/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Общий российский зерновой баланс, </a:t>
            </a:r>
            <a:r>
              <a:rPr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млн. тонн и </a:t>
            </a:r>
            <a:r>
              <a:rPr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%%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(по версии </a:t>
            </a:r>
            <a:r>
              <a:rPr lang="ru-RU" sz="1800" b="1" i="0" baseline="0" dirty="0" err="1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ПроЗерно</a:t>
            </a:r>
            <a:r>
              <a:rPr lang="ru-RU" sz="1800" b="1" i="0" baseline="0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)</a:t>
            </a:r>
          </a:p>
        </c:rich>
      </c:tx>
      <c:layout>
        <c:manualLayout>
          <c:xMode val="edge"/>
          <c:yMode val="edge"/>
          <c:x val="0.23279346371982687"/>
          <c:y val="0"/>
        </c:manualLayout>
      </c:layout>
      <c:overlay val="1"/>
      <c:spPr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c:spPr>
    </c:title>
    <c:plotArea>
      <c:layout>
        <c:manualLayout>
          <c:layoutTarget val="inner"/>
          <c:xMode val="edge"/>
          <c:yMode val="edge"/>
          <c:x val="5.5649241146711804E-2"/>
          <c:y val="7.2848462652527923E-2"/>
          <c:w val="0.88026981450253095"/>
          <c:h val="0.7380186778978209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Производство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Sheet1!$A$2:$A$12</c:f>
              <c:strCache>
                <c:ptCount val="11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</c:strCache>
            </c:strRef>
          </c:cat>
          <c:val>
            <c:numRef>
              <c:f>Sheet1!$B$2:$B$12</c:f>
              <c:numCache>
                <c:formatCode>#,##0.0</c:formatCode>
                <c:ptCount val="11"/>
                <c:pt idx="0">
                  <c:v>85.182999999999979</c:v>
                </c:pt>
                <c:pt idx="1">
                  <c:v>86.611999999999995</c:v>
                </c:pt>
                <c:pt idx="2">
                  <c:v>67.198999999999998</c:v>
                </c:pt>
                <c:pt idx="3">
                  <c:v>78.092000000000013</c:v>
                </c:pt>
                <c:pt idx="4">
                  <c:v>78.186999999999998</c:v>
                </c:pt>
                <c:pt idx="5">
                  <c:v>78.624999999999986</c:v>
                </c:pt>
                <c:pt idx="6">
                  <c:v>81.796000000000006</c:v>
                </c:pt>
                <c:pt idx="7">
                  <c:v>108.17899999999996</c:v>
                </c:pt>
                <c:pt idx="8">
                  <c:v>97.111000000000004</c:v>
                </c:pt>
                <c:pt idx="9">
                  <c:v>68.45</c:v>
                </c:pt>
                <c:pt idx="10">
                  <c:v>92.9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Потребление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Sheet1!$A$2:$A$12</c:f>
              <c:strCache>
                <c:ptCount val="11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</c:strCache>
            </c:strRef>
          </c:cat>
          <c:val>
            <c:numRef>
              <c:f>Sheet1!$C$2:$C$12</c:f>
              <c:numCache>
                <c:formatCode>#,##0.0</c:formatCode>
                <c:ptCount val="11"/>
                <c:pt idx="0">
                  <c:v>72.406000000000006</c:v>
                </c:pt>
                <c:pt idx="1">
                  <c:v>74.510999999999996</c:v>
                </c:pt>
                <c:pt idx="2">
                  <c:v>66.134999999999991</c:v>
                </c:pt>
                <c:pt idx="3">
                  <c:v>67.985000000000014</c:v>
                </c:pt>
                <c:pt idx="4">
                  <c:v>68.415000000000006</c:v>
                </c:pt>
                <c:pt idx="5">
                  <c:v>69.669999999999987</c:v>
                </c:pt>
                <c:pt idx="6">
                  <c:v>69.34</c:v>
                </c:pt>
                <c:pt idx="7">
                  <c:v>74.265000000000001</c:v>
                </c:pt>
                <c:pt idx="8">
                  <c:v>76.184999999999988</c:v>
                </c:pt>
                <c:pt idx="9">
                  <c:v>68.77</c:v>
                </c:pt>
                <c:pt idx="10">
                  <c:v>73.36999999999999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Sheet1!$A$2:$A$12</c:f>
              <c:strCache>
                <c:ptCount val="11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</c:strCache>
            </c:strRef>
          </c:cat>
          <c:val>
            <c:numRef>
              <c:f>Sheet1!$D$2:$D$12</c:f>
              <c:numCache>
                <c:formatCode>#,##0.0</c:formatCode>
                <c:ptCount val="11"/>
                <c:pt idx="0">
                  <c:v>14.15</c:v>
                </c:pt>
                <c:pt idx="1">
                  <c:v>11.057</c:v>
                </c:pt>
                <c:pt idx="2">
                  <c:v>7.4859999999999998</c:v>
                </c:pt>
                <c:pt idx="3">
                  <c:v>10.588000000000001</c:v>
                </c:pt>
                <c:pt idx="4">
                  <c:v>10.464</c:v>
                </c:pt>
                <c:pt idx="5">
                  <c:v>9.1510000000000016</c:v>
                </c:pt>
                <c:pt idx="6">
                  <c:v>9.7409999999999997</c:v>
                </c:pt>
                <c:pt idx="7">
                  <c:v>20.52</c:v>
                </c:pt>
                <c:pt idx="8">
                  <c:v>20.526</c:v>
                </c:pt>
                <c:pt idx="9">
                  <c:v>17.010000000000005</c:v>
                </c:pt>
                <c:pt idx="10">
                  <c:v>14.54</c:v>
                </c:pt>
              </c:numCache>
            </c:numRef>
          </c:val>
        </c:ser>
        <c:axId val="111020288"/>
        <c:axId val="111030272"/>
      </c:barChart>
      <c:lineChart>
        <c:grouping val="standard"/>
        <c:ser>
          <c:idx val="3"/>
          <c:order val="3"/>
          <c:tx>
            <c:strRef>
              <c:f>Sheet1!$E$1</c:f>
              <c:strCache>
                <c:ptCount val="1"/>
                <c:pt idx="0">
                  <c:v>Запасы/Потребление</c:v>
                </c:pt>
              </c:strCache>
            </c:strRef>
          </c:tx>
          <c:spPr>
            <a:ln w="50800">
              <a:solidFill>
                <a:srgbClr val="FF9900"/>
              </a:solidFill>
            </a:ln>
          </c:spPr>
          <c:marker>
            <c:symbol val="circle"/>
            <c:size val="10"/>
            <c:spPr>
              <a:solidFill>
                <a:srgbClr val="FFC000"/>
              </a:solidFill>
            </c:spPr>
          </c:marker>
          <c:dPt>
            <c:idx val="10"/>
            <c:spPr>
              <a:ln w="50800">
                <a:solidFill>
                  <a:srgbClr val="FF9900"/>
                </a:solidFill>
                <a:prstDash val="sysDot"/>
              </a:ln>
            </c:spPr>
          </c:dPt>
          <c:dLbls>
            <c:spPr>
              <a:solidFill>
                <a:prstClr val="white">
                  <a:alpha val="50000"/>
                </a:prstClr>
              </a:solidFill>
            </c:spPr>
            <c:dLblPos val="t"/>
            <c:showVal val="1"/>
          </c:dLbls>
          <c:cat>
            <c:strRef>
              <c:f>Sheet1!$A$2:$A$12</c:f>
              <c:strCache>
                <c:ptCount val="11"/>
                <c:pt idx="0">
                  <c:v>2001/02</c:v>
                </c:pt>
                <c:pt idx="1">
                  <c:v>2002/03</c:v>
                </c:pt>
                <c:pt idx="2">
                  <c:v>2003/04</c:v>
                </c:pt>
                <c:pt idx="3">
                  <c:v>2004/05</c:v>
                </c:pt>
                <c:pt idx="4">
                  <c:v>2005/06</c:v>
                </c:pt>
                <c:pt idx="5">
                  <c:v>2006/07</c:v>
                </c:pt>
                <c:pt idx="6">
                  <c:v>2007/08</c:v>
                </c:pt>
                <c:pt idx="7">
                  <c:v>2008/09</c:v>
                </c:pt>
                <c:pt idx="8">
                  <c:v>2009/10</c:v>
                </c:pt>
                <c:pt idx="9">
                  <c:v>2010/11</c:v>
                </c:pt>
                <c:pt idx="10">
                  <c:v>2011/12</c:v>
                </c:pt>
              </c:strCache>
            </c:strRef>
          </c:cat>
          <c:val>
            <c:numRef>
              <c:f>Sheet1!$E$2:$E$12</c:f>
              <c:numCache>
                <c:formatCode>0.0%</c:formatCode>
                <c:ptCount val="11"/>
                <c:pt idx="0">
                  <c:v>0.19542579344253241</c:v>
                </c:pt>
                <c:pt idx="1">
                  <c:v>0.14839419682999844</c:v>
                </c:pt>
                <c:pt idx="2">
                  <c:v>0.11319271187722091</c:v>
                </c:pt>
                <c:pt idx="3">
                  <c:v>0.1557402368169451</c:v>
                </c:pt>
                <c:pt idx="4">
                  <c:v>0.15294891471168612</c:v>
                </c:pt>
                <c:pt idx="5">
                  <c:v>0.13134778240275591</c:v>
                </c:pt>
                <c:pt idx="6">
                  <c:v>0.14048168445341794</c:v>
                </c:pt>
                <c:pt idx="7">
                  <c:v>0.2763078166027067</c:v>
                </c:pt>
                <c:pt idx="8">
                  <c:v>0.26942311478637526</c:v>
                </c:pt>
                <c:pt idx="9">
                  <c:v>0.24734622655227589</c:v>
                </c:pt>
                <c:pt idx="10">
                  <c:v>0.19817364045250097</c:v>
                </c:pt>
              </c:numCache>
            </c:numRef>
          </c:val>
        </c:ser>
        <c:marker val="1"/>
        <c:axId val="111031808"/>
        <c:axId val="111033344"/>
      </c:lineChart>
      <c:catAx>
        <c:axId val="111020288"/>
        <c:scaling>
          <c:orientation val="minMax"/>
        </c:scaling>
        <c:axPos val="b"/>
        <c:majorGridlines/>
        <c:numFmt formatCode="General" sourceLinked="0"/>
        <c:tickLblPos val="nextTo"/>
        <c:txPr>
          <a:bodyPr rot="-1800000" vert="horz"/>
          <a:lstStyle/>
          <a:p>
            <a:pPr>
              <a:defRPr sz="1100"/>
            </a:pPr>
            <a:endParaRPr lang="ru-RU"/>
          </a:p>
        </c:txPr>
        <c:crossAx val="111030272"/>
        <c:crossesAt val="0"/>
        <c:lblAlgn val="ctr"/>
        <c:lblOffset val="100"/>
        <c:tickLblSkip val="1"/>
        <c:tickMarkSkip val="1"/>
      </c:catAx>
      <c:valAx>
        <c:axId val="111030272"/>
        <c:scaling>
          <c:orientation val="minMax"/>
        </c:scaling>
        <c:axPos val="l"/>
        <c:majorGridlines/>
        <c:numFmt formatCode="#,##0" sourceLinked="0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1020288"/>
        <c:crosses val="autoZero"/>
        <c:crossBetween val="between"/>
      </c:valAx>
      <c:catAx>
        <c:axId val="111031808"/>
        <c:scaling>
          <c:orientation val="minMax"/>
        </c:scaling>
        <c:delete val="1"/>
        <c:axPos val="b"/>
        <c:tickLblPos val="none"/>
        <c:crossAx val="111033344"/>
        <c:crosses val="autoZero"/>
        <c:lblAlgn val="ctr"/>
        <c:lblOffset val="100"/>
      </c:catAx>
      <c:valAx>
        <c:axId val="111033344"/>
        <c:scaling>
          <c:orientation val="minMax"/>
          <c:max val="0.30000000000000032"/>
          <c:min val="0.1"/>
        </c:scaling>
        <c:axPos val="r"/>
        <c:numFmt formatCode="0%" sourceLinked="0"/>
        <c:majorTickMark val="cross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1031808"/>
        <c:crosses val="max"/>
        <c:crossBetween val="between"/>
        <c:majorUnit val="0.05"/>
      </c:valAx>
    </c:plotArea>
    <c:legend>
      <c:legendPos val="b"/>
      <c:layout>
        <c:manualLayout>
          <c:xMode val="edge"/>
          <c:yMode val="edge"/>
          <c:x val="2.0236087689714598E-2"/>
          <c:y val="0.92953454892210741"/>
          <c:w val="0.96627318718381161"/>
          <c:h val="5.7307651358397646E-2"/>
        </c:manualLayout>
      </c:layout>
    </c:legend>
    <c:plotVisOnly val="1"/>
    <c:dispBlanksAs val="gap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0.95613</cdr:x>
      <cdr:y>0</cdr:y>
    </cdr:from>
    <cdr:to>
      <cdr:x>1</cdr:x>
      <cdr:y>0.04366</cdr:y>
    </cdr:to>
    <cdr:pic>
      <cdr:nvPicPr>
        <cdr:cNvPr id="4" name="Рисунок 3" descr="ПроЗерно_ит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019800" y="0"/>
          <a:ext cx="276224" cy="172995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0.95613</cdr:x>
      <cdr:y>0</cdr:y>
    </cdr:from>
    <cdr:to>
      <cdr:x>1</cdr:x>
      <cdr:y>0.04366</cdr:y>
    </cdr:to>
    <cdr:pic>
      <cdr:nvPicPr>
        <cdr:cNvPr id="4" name="Рисунок 3" descr="ПроЗерно_ит.png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019800" y="0"/>
          <a:ext cx="276224" cy="17299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0.82645</cdr:x>
      <cdr:y>0.29949</cdr:y>
    </cdr:from>
    <cdr:to>
      <cdr:x>0.90083</cdr:x>
      <cdr:y>0.35786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7200800" y="1847128"/>
          <a:ext cx="648072" cy="360040"/>
        </a:xfrm>
        <a:prstGeom xmlns:a="http://schemas.openxmlformats.org/drawingml/2006/main" prst="line">
          <a:avLst/>
        </a:prstGeom>
        <a:ln xmlns:a="http://schemas.openxmlformats.org/drawingml/2006/main" w="34925" cap="rnd">
          <a:solidFill>
            <a:srgbClr val="CC9B00"/>
          </a:solidFill>
          <a:prstDash val="sysDot"/>
          <a:beve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0.84298</cdr:x>
      <cdr:y>0.36954</cdr:y>
    </cdr:from>
    <cdr:to>
      <cdr:x>0.92556</cdr:x>
      <cdr:y>0.45127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7344816" y="2279176"/>
          <a:ext cx="719560" cy="50405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8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28,0%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август</a:t>
          </a:r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0.81897</cdr:x>
      <cdr:y>0.62791</cdr:y>
    </cdr:from>
    <cdr:to>
      <cdr:x>0.90517</cdr:x>
      <cdr:y>0.7093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>
          <a:off x="6840760" y="3888432"/>
          <a:ext cx="720080" cy="504056"/>
        </a:xfrm>
        <a:prstGeom xmlns:a="http://schemas.openxmlformats.org/drawingml/2006/main" prst="line">
          <a:avLst/>
        </a:prstGeom>
        <a:ln xmlns:a="http://schemas.openxmlformats.org/drawingml/2006/main" w="34925" cap="rnd">
          <a:solidFill>
            <a:srgbClr val="CC9B00"/>
          </a:solidFill>
          <a:prstDash val="sysDot"/>
          <a:beve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0.84486</cdr:x>
      <cdr:y>0.72093</cdr:y>
    </cdr:from>
    <cdr:to>
      <cdr:x>0.931</cdr:x>
      <cdr:y>0.80233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7057044" y="4464496"/>
          <a:ext cx="719560" cy="50405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8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13,2%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август</a:t>
          </a:r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0.82645</cdr:x>
      <cdr:y>0.47462</cdr:y>
    </cdr:from>
    <cdr:to>
      <cdr:x>0.90083</cdr:x>
      <cdr:y>0.59137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>
          <a:off x="7200800" y="2927248"/>
          <a:ext cx="648072" cy="720080"/>
        </a:xfrm>
        <a:prstGeom xmlns:a="http://schemas.openxmlformats.org/drawingml/2006/main" prst="line">
          <a:avLst/>
        </a:prstGeom>
        <a:ln xmlns:a="http://schemas.openxmlformats.org/drawingml/2006/main" w="34925" cap="rnd">
          <a:solidFill>
            <a:srgbClr val="CC9B00"/>
          </a:solidFill>
          <a:prstDash val="sysDot"/>
          <a:beve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0.84806</cdr:x>
      <cdr:y>0.59137</cdr:y>
    </cdr:from>
    <cdr:to>
      <cdr:x>0.93065</cdr:x>
      <cdr:y>0.67309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7389130" y="3647328"/>
          <a:ext cx="719560" cy="50405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alpha val="8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16,1%</a:t>
          </a:r>
        </a:p>
        <a:p xmlns:a="http://schemas.openxmlformats.org/drawingml/2006/main">
          <a:pPr algn="ctr"/>
          <a:r>
            <a: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август</a:t>
          </a:r>
          <a:endParaRPr lang="ru-RU" sz="12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0.45</cdr:x>
      <cdr:y>0.22078</cdr:y>
    </cdr:from>
    <cdr:to>
      <cdr:x>0.7</cdr:x>
      <cdr:y>0.31169</cdr:y>
    </cdr:to>
    <cdr:sp macro="" textlink="">
      <cdr:nvSpPr>
        <cdr:cNvPr id="2" name="Прямоугольная выноска 1"/>
        <cdr:cNvSpPr/>
      </cdr:nvSpPr>
      <cdr:spPr>
        <a:xfrm xmlns:a="http://schemas.openxmlformats.org/drawingml/2006/main">
          <a:off x="3888432" y="1224136"/>
          <a:ext cx="2160240" cy="504056"/>
        </a:xfrm>
        <a:prstGeom xmlns:a="http://schemas.openxmlformats.org/drawingml/2006/main" prst="wedgeRectCallout">
          <a:avLst>
            <a:gd name="adj1" fmla="val -38916"/>
            <a:gd name="adj2" fmla="val 115496"/>
          </a:avLst>
        </a:prstGeom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/>
            <a:t>15 сентября 2008 г. банкротство </a:t>
          </a:r>
          <a:r>
            <a:rPr lang="en-US" sz="1200" b="1" dirty="0" smtClean="0"/>
            <a:t>Lehman Brothers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0.87216</cdr:x>
      <cdr:y>0.04182</cdr:y>
    </cdr:from>
    <cdr:to>
      <cdr:x>0.97481</cdr:x>
      <cdr:y>0.52669</cdr:y>
    </cdr:to>
    <cdr:sp macro="" textlink="">
      <cdr:nvSpPr>
        <cdr:cNvPr id="4" name="Полилиния 3"/>
        <cdr:cNvSpPr/>
      </cdr:nvSpPr>
      <cdr:spPr>
        <a:xfrm xmlns:a="http://schemas.openxmlformats.org/drawingml/2006/main">
          <a:off x="7536291" y="231890"/>
          <a:ext cx="887002" cy="2688403"/>
        </a:xfrm>
        <a:custGeom xmlns:a="http://schemas.openxmlformats.org/drawingml/2006/main">
          <a:avLst/>
          <a:gdLst>
            <a:gd name="connsiteX0" fmla="*/ 626724 w 887002"/>
            <a:gd name="connsiteY0" fmla="*/ 164386 h 2688403"/>
            <a:gd name="connsiteX1" fmla="*/ 61645 w 887002"/>
            <a:gd name="connsiteY1" fmla="*/ 698642 h 2688403"/>
            <a:gd name="connsiteX2" fmla="*/ 256854 w 887002"/>
            <a:gd name="connsiteY2" fmla="*/ 2363055 h 2688403"/>
            <a:gd name="connsiteX3" fmla="*/ 729465 w 887002"/>
            <a:gd name="connsiteY3" fmla="*/ 2352781 h 2688403"/>
            <a:gd name="connsiteX4" fmla="*/ 842481 w 887002"/>
            <a:gd name="connsiteY4" fmla="*/ 349321 h 2688403"/>
            <a:gd name="connsiteX5" fmla="*/ 462337 w 887002"/>
            <a:gd name="connsiteY5" fmla="*/ 256853 h 268840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</a:cxnLst>
          <a:rect l="l" t="t" r="r" b="b"/>
          <a:pathLst>
            <a:path w="887002" h="2688403">
              <a:moveTo>
                <a:pt x="626724" y="164386"/>
              </a:moveTo>
              <a:cubicBezTo>
                <a:pt x="375007" y="248291"/>
                <a:pt x="123290" y="332197"/>
                <a:pt x="61645" y="698642"/>
              </a:cubicBezTo>
              <a:cubicBezTo>
                <a:pt x="0" y="1065087"/>
                <a:pt x="145551" y="2087365"/>
                <a:pt x="256854" y="2363055"/>
              </a:cubicBezTo>
              <a:cubicBezTo>
                <a:pt x="368157" y="2638745"/>
                <a:pt x="631861" y="2688403"/>
                <a:pt x="729465" y="2352781"/>
              </a:cubicBezTo>
              <a:cubicBezTo>
                <a:pt x="827069" y="2017159"/>
                <a:pt x="887002" y="698642"/>
                <a:pt x="842481" y="349321"/>
              </a:cubicBezTo>
              <a:cubicBezTo>
                <a:pt x="797960" y="0"/>
                <a:pt x="630148" y="128426"/>
                <a:pt x="462337" y="256853"/>
              </a:cubicBezTo>
            </a:path>
          </a:pathLst>
        </a:custGeom>
        <a:ln xmlns:a="http://schemas.openxmlformats.org/drawingml/2006/main" w="158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</cdr:x>
      <cdr:y>0.48052</cdr:y>
    </cdr:from>
    <cdr:to>
      <cdr:x>0.59167</cdr:x>
      <cdr:y>0.88746</cdr:y>
    </cdr:to>
    <cdr:sp macro="" textlink="">
      <cdr:nvSpPr>
        <cdr:cNvPr id="5" name="Полилиния 4"/>
        <cdr:cNvSpPr/>
      </cdr:nvSpPr>
      <cdr:spPr>
        <a:xfrm xmlns:a="http://schemas.openxmlformats.org/drawingml/2006/main">
          <a:off x="4320480" y="2664296"/>
          <a:ext cx="792088" cy="2256355"/>
        </a:xfrm>
        <a:custGeom xmlns:a="http://schemas.openxmlformats.org/drawingml/2006/main">
          <a:avLst/>
          <a:gdLst>
            <a:gd name="connsiteX0" fmla="*/ 626724 w 887002"/>
            <a:gd name="connsiteY0" fmla="*/ 164386 h 2688403"/>
            <a:gd name="connsiteX1" fmla="*/ 61645 w 887002"/>
            <a:gd name="connsiteY1" fmla="*/ 698642 h 2688403"/>
            <a:gd name="connsiteX2" fmla="*/ 256854 w 887002"/>
            <a:gd name="connsiteY2" fmla="*/ 2363055 h 2688403"/>
            <a:gd name="connsiteX3" fmla="*/ 729465 w 887002"/>
            <a:gd name="connsiteY3" fmla="*/ 2352781 h 2688403"/>
            <a:gd name="connsiteX4" fmla="*/ 842481 w 887002"/>
            <a:gd name="connsiteY4" fmla="*/ 349321 h 2688403"/>
            <a:gd name="connsiteX5" fmla="*/ 462337 w 887002"/>
            <a:gd name="connsiteY5" fmla="*/ 256853 h 2688403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</a:cxnLst>
          <a:rect l="l" t="t" r="r" b="b"/>
          <a:pathLst>
            <a:path w="887002" h="2688403">
              <a:moveTo>
                <a:pt x="626724" y="164386"/>
              </a:moveTo>
              <a:cubicBezTo>
                <a:pt x="375007" y="248291"/>
                <a:pt x="123290" y="332197"/>
                <a:pt x="61645" y="698642"/>
              </a:cubicBezTo>
              <a:cubicBezTo>
                <a:pt x="0" y="1065087"/>
                <a:pt x="145551" y="2087365"/>
                <a:pt x="256854" y="2363055"/>
              </a:cubicBezTo>
              <a:cubicBezTo>
                <a:pt x="368157" y="2638745"/>
                <a:pt x="631861" y="2688403"/>
                <a:pt x="729465" y="2352781"/>
              </a:cubicBezTo>
              <a:cubicBezTo>
                <a:pt x="827069" y="2017159"/>
                <a:pt x="887002" y="698642"/>
                <a:pt x="842481" y="349321"/>
              </a:cubicBezTo>
              <a:cubicBezTo>
                <a:pt x="797960" y="0"/>
                <a:pt x="630148" y="128426"/>
                <a:pt x="462337" y="256853"/>
              </a:cubicBezTo>
            </a:path>
          </a:pathLst>
        </a:custGeom>
        <a:noFill xmlns:a="http://schemas.openxmlformats.org/drawingml/2006/main"/>
        <a:ln xmlns:a="http://schemas.openxmlformats.org/drawingml/2006/main" w="15875" cap="flat" cmpd="sng" algn="ctr">
          <a:solidFill>
            <a:srgbClr val="FF00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0.25901</cdr:x>
      <cdr:y>0.06494</cdr:y>
    </cdr:from>
    <cdr:to>
      <cdr:x>0.58926</cdr:x>
      <cdr:y>0.18791</cdr:y>
    </cdr:to>
    <cdr:sp macro="" textlink="">
      <cdr:nvSpPr>
        <cdr:cNvPr id="2" name="Прямоугольная выноска 1"/>
        <cdr:cNvSpPr/>
      </cdr:nvSpPr>
      <cdr:spPr>
        <a:xfrm xmlns:a="http://schemas.openxmlformats.org/drawingml/2006/main">
          <a:off x="2089622" y="360040"/>
          <a:ext cx="2664297" cy="681848"/>
        </a:xfrm>
        <a:prstGeom xmlns:a="http://schemas.openxmlformats.org/drawingml/2006/main" prst="wedgeRectCallout">
          <a:avLst>
            <a:gd name="adj1" fmla="val 80482"/>
            <a:gd name="adj2" fmla="val 32615"/>
          </a:avLst>
        </a:prstGeom>
        <a:gradFill xmlns:a="http://schemas.openxmlformats.org/drawingml/2006/main" rotWithShape="1">
          <a:gsLst>
            <a:gs pos="0">
              <a:srgbClr val="A5C249">
                <a:tint val="50000"/>
                <a:satMod val="300000"/>
              </a:srgbClr>
            </a:gs>
            <a:gs pos="35000">
              <a:srgbClr val="A5C249">
                <a:tint val="37000"/>
                <a:satMod val="300000"/>
              </a:srgbClr>
            </a:gs>
            <a:gs pos="100000">
              <a:srgbClr val="A5C249">
                <a:tint val="15000"/>
                <a:satMod val="350000"/>
              </a:srgbClr>
            </a:gs>
          </a:gsLst>
          <a:lin ang="16200000" scaled="1"/>
        </a:gradFill>
        <a:ln xmlns:a="http://schemas.openxmlformats.org/drawingml/2006/main" w="9525" cap="flat" cmpd="sng" algn="ctr">
          <a:solidFill>
            <a:srgbClr val="A5C249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1 августа 2008г. - </a:t>
          </a:r>
          <a:r>
            <a:rPr lang="en-US" sz="1400" b="1" dirty="0" smtClean="0"/>
            <a:t>$</a:t>
          </a:r>
          <a:r>
            <a:rPr lang="ru-RU" sz="1400" b="1" dirty="0" smtClean="0"/>
            <a:t>596 млрд.</a:t>
          </a:r>
        </a:p>
        <a:p xmlns:a="http://schemas.openxmlformats.org/drawingml/2006/main">
          <a:pPr algn="ctr"/>
          <a:r>
            <a:rPr lang="ru-RU" sz="1400" b="1" dirty="0" smtClean="0"/>
            <a:t>(до банкротства</a:t>
          </a:r>
        </a:p>
        <a:p xmlns:a="http://schemas.openxmlformats.org/drawingml/2006/main">
          <a:pPr algn="ctr"/>
          <a:r>
            <a:rPr lang="ru-RU" sz="1400" b="1" dirty="0" smtClean="0"/>
            <a:t> </a:t>
          </a:r>
          <a:r>
            <a:rPr lang="en-US" sz="1400" b="1" dirty="0" smtClean="0"/>
            <a:t>Lehman Brothers</a:t>
          </a:r>
          <a:r>
            <a:rPr lang="ru-RU" sz="1400" b="1" dirty="0" smtClean="0"/>
            <a:t> – 1,5 месяца)</a:t>
          </a:r>
          <a:endParaRPr lang="ru-RU" sz="14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B66738-33AB-4F40-84B4-8CB69637D8AD}" type="datetimeFigureOut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8FDF90-2701-40FC-B402-76E2799FF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3259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E661C3-B2E5-466A-A5BF-240FEDF7B2A1}" type="datetimeFigureOut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7F9531-52AC-496F-AF7A-2AFB95D55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82657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© WJ Group</a:t>
            </a: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6762" cy="34321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D04895-6BB7-406B-BBEC-A1DFAA1054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B4CA1-CB71-4DA7-BC89-E8FFDCA32D5A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5F245-FD1B-4B7E-940D-0C2902A1E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9C6A9-4056-4FED-8618-66ACEC505210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3B8D-66A7-49D5-8ED4-990C105F2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07D91-6B33-4AB9-ADD7-2FDFF441D25F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628F4-D1F2-414B-958E-825A2184D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ProZerno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19900-C761-4A8E-9021-958EB387C3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F7054-49F8-4E14-9A01-90479CB7F027}" type="datetime1">
              <a:rPr lang="ru-RU" smtClean="0"/>
              <a:pPr>
                <a:defRPr/>
              </a:pPr>
              <a:t>29.09.2011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84430806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957E7-2EF2-4282-A6AF-3252A9753EF9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9060-7E7A-405F-AC11-E73AF4849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33E0-C668-4BDA-8836-B03A58183D26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C399B-C056-4593-8CC7-6C43EB6BF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7FD50-67A5-46D8-A3AE-BDE7763E332D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6DDE0-B10A-4E37-ADCA-5C2729CF4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3C056-C956-4EA6-9615-2D62F53AA8EB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3F5A-1D91-4CC1-A240-76C40A0DF1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4CC5-728D-42A4-A757-CEDB1CA4B5A0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10B3F-7399-49F4-99C1-BAC7BB9D9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C0176-9B9C-4538-B9DC-C402F38BD305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72A5D-1F0B-48B9-8A29-26F164E1B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4CC71-0A87-4199-8015-E55225AD8631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BDDEB-9667-46C5-9190-1AA3F0BD0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5AD8C-ED84-4332-9140-2706F90E0D83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C0F08-9B77-426F-9BE0-ECF59ACD4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A4FB63">
                <a:alpha val="50000"/>
              </a:srgb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1D9101-D7E0-4500-A71F-B7AC719067E6}" type="datetime1">
              <a:rPr lang="ru-RU"/>
              <a:pPr>
                <a:defRPr/>
              </a:pPr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ProZerno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41E68B-2853-4E6B-9B09-BB2B93C47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ll dir="r"/>
  </p:transition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7056784" cy="792088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A4517"/>
                </a:solidFill>
              </a:rPr>
              <a:t>Зерно Приволжья – 2011 </a:t>
            </a:r>
            <a:endParaRPr lang="ru-RU" b="1" dirty="0">
              <a:solidFill>
                <a:srgbClr val="3A4517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875" y="5661025"/>
            <a:ext cx="6400800" cy="695325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rgbClr val="3A4517"/>
                </a:solidFill>
              </a:rPr>
              <a:t>Владимир Петриченко</a:t>
            </a:r>
            <a:endParaRPr lang="en-US" sz="2000" b="1" i="1" dirty="0" smtClean="0">
              <a:solidFill>
                <a:srgbClr val="3A4517"/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i="1" dirty="0" smtClean="0">
                <a:solidFill>
                  <a:srgbClr val="3A4517"/>
                </a:solidFill>
              </a:rPr>
              <a:t>Оренбург, 30 сентября 2011</a:t>
            </a:r>
            <a:endParaRPr lang="ru-RU" sz="2000" dirty="0">
              <a:solidFill>
                <a:srgbClr val="3A4517"/>
              </a:solidFill>
            </a:endParaRPr>
          </a:p>
        </p:txBody>
      </p:sp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51520" y="4149080"/>
            <a:ext cx="8615714" cy="143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3A4517"/>
                </a:solidFill>
                <a:latin typeface="+mj-lt"/>
                <a:ea typeface="+mj-ea"/>
                <a:cs typeface="+mj-cs"/>
              </a:rPr>
              <a:t>Состояние рынка зерна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взгляд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ПроЗерно_ит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4869160"/>
            <a:ext cx="3355812" cy="696187"/>
          </a:xfrm>
          <a:prstGeom prst="rect">
            <a:avLst/>
          </a:prstGeom>
        </p:spPr>
      </p:pic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1835696" y="1340768"/>
            <a:ext cx="712879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ru-RU" sz="1600" b="1" i="1" dirty="0" smtClean="0"/>
              <a:t>Вместо эпиграфа:</a:t>
            </a:r>
          </a:p>
          <a:p>
            <a:pPr algn="r"/>
            <a:r>
              <a:rPr lang="ru-RU" sz="1600" i="1" dirty="0" smtClean="0"/>
              <a:t>тендер </a:t>
            </a:r>
            <a:r>
              <a:rPr lang="en-US" sz="1600" i="1" dirty="0" smtClean="0"/>
              <a:t>GASC</a:t>
            </a:r>
            <a:r>
              <a:rPr lang="ru-RU" sz="1600" i="1" dirty="0" smtClean="0"/>
              <a:t> </a:t>
            </a:r>
            <a:r>
              <a:rPr lang="ru-RU" sz="1600" i="1" dirty="0" smtClean="0"/>
              <a:t>29 сентября 2011г. - 240 </a:t>
            </a:r>
            <a:r>
              <a:rPr lang="ru-RU" sz="1600" i="1" dirty="0" smtClean="0"/>
              <a:t>тыс.т </a:t>
            </a:r>
            <a:r>
              <a:rPr lang="ru-RU" sz="1600" i="1" dirty="0" smtClean="0"/>
              <a:t>пшеницы</a:t>
            </a:r>
          </a:p>
          <a:p>
            <a:pPr algn="r"/>
            <a:r>
              <a:rPr lang="ru-RU" sz="1600" i="1" dirty="0" smtClean="0"/>
              <a:t>из </a:t>
            </a:r>
            <a:r>
              <a:rPr lang="ru-RU" sz="1600" i="1" dirty="0" smtClean="0"/>
              <a:t>России и Казахстана </a:t>
            </a:r>
            <a:r>
              <a:rPr lang="ru-RU" sz="1600" i="1" dirty="0" smtClean="0"/>
              <a:t>(</a:t>
            </a:r>
            <a:r>
              <a:rPr lang="en-US" sz="1600" i="1" dirty="0" smtClean="0"/>
              <a:t>FOB</a:t>
            </a:r>
            <a:r>
              <a:rPr lang="ru-RU" sz="1600" i="1" dirty="0" smtClean="0"/>
              <a:t>, поставки 21-31 декабря, по 60 тыс.т)</a:t>
            </a:r>
          </a:p>
          <a:p>
            <a:pPr algn="r"/>
            <a:r>
              <a:rPr lang="ru-RU" sz="1600" i="1" dirty="0" smtClean="0"/>
              <a:t>из России </a:t>
            </a:r>
            <a:r>
              <a:rPr lang="ru-RU" sz="1600" i="1" dirty="0" smtClean="0"/>
              <a:t>у:</a:t>
            </a:r>
          </a:p>
          <a:p>
            <a:pPr algn="r"/>
            <a:r>
              <a:rPr lang="en-US" sz="1600" i="1" dirty="0" err="1" smtClean="0"/>
              <a:t>Toepfer</a:t>
            </a:r>
            <a:r>
              <a:rPr lang="ru-RU" sz="1600" i="1" dirty="0" smtClean="0"/>
              <a:t> по  </a:t>
            </a:r>
            <a:r>
              <a:rPr lang="ru-RU" sz="1600" b="1" i="1" dirty="0" smtClean="0"/>
              <a:t>2</a:t>
            </a:r>
            <a:r>
              <a:rPr lang="en-US" sz="1600" b="1" i="1" dirty="0" smtClean="0"/>
              <a:t>4</a:t>
            </a:r>
            <a:r>
              <a:rPr lang="ru-RU" sz="1600" b="1" i="1" dirty="0" smtClean="0"/>
              <a:t>9,</a:t>
            </a:r>
            <a:r>
              <a:rPr lang="en-US" sz="1600" b="1" i="1" dirty="0" smtClean="0"/>
              <a:t>92</a:t>
            </a:r>
            <a:r>
              <a:rPr lang="ru-RU" sz="1600" i="1" dirty="0" smtClean="0"/>
              <a:t> </a:t>
            </a:r>
            <a:r>
              <a:rPr lang="ru-RU" sz="1600" i="1" dirty="0" smtClean="0"/>
              <a:t>$/</a:t>
            </a:r>
            <a:r>
              <a:rPr lang="ru-RU" sz="1600" i="1" dirty="0" smtClean="0"/>
              <a:t>т  </a:t>
            </a:r>
            <a:r>
              <a:rPr lang="ru-RU" sz="1600" i="1" dirty="0" smtClean="0"/>
              <a:t>(фрахт </a:t>
            </a:r>
            <a:r>
              <a:rPr lang="ru-RU" sz="1600" i="1" dirty="0" smtClean="0"/>
              <a:t>15,</a:t>
            </a:r>
            <a:r>
              <a:rPr lang="en-US" sz="1600" i="1" dirty="0" smtClean="0"/>
              <a:t>39</a:t>
            </a:r>
            <a:r>
              <a:rPr lang="ru-RU" sz="1600" i="1" dirty="0" smtClean="0"/>
              <a:t>$/</a:t>
            </a:r>
            <a:r>
              <a:rPr lang="ru-RU" sz="1600" i="1" dirty="0" smtClean="0"/>
              <a:t>т);</a:t>
            </a:r>
          </a:p>
          <a:p>
            <a:pPr algn="r"/>
            <a:r>
              <a:rPr lang="en-US" sz="1600" i="1" dirty="0" err="1" smtClean="0"/>
              <a:t>Nidera</a:t>
            </a:r>
            <a:r>
              <a:rPr lang="ru-RU" sz="1600" i="1" dirty="0" smtClean="0"/>
              <a:t> </a:t>
            </a:r>
            <a:r>
              <a:rPr lang="ru-RU" sz="1600" i="1" dirty="0" smtClean="0"/>
              <a:t>по  </a:t>
            </a:r>
            <a:r>
              <a:rPr lang="ru-RU" sz="1600" b="1" i="1" dirty="0" smtClean="0"/>
              <a:t>2</a:t>
            </a:r>
            <a:r>
              <a:rPr lang="en-US" sz="1600" b="1" i="1" dirty="0" smtClean="0"/>
              <a:t>52</a:t>
            </a:r>
            <a:r>
              <a:rPr lang="ru-RU" sz="1600" b="1" i="1" dirty="0" smtClean="0"/>
              <a:t>,50</a:t>
            </a:r>
            <a:r>
              <a:rPr lang="ru-RU" sz="1600" i="1" dirty="0" smtClean="0"/>
              <a:t> </a:t>
            </a:r>
            <a:r>
              <a:rPr lang="ru-RU" sz="1600" i="1" dirty="0" smtClean="0"/>
              <a:t>$/</a:t>
            </a:r>
            <a:r>
              <a:rPr lang="ru-RU" sz="1600" i="1" dirty="0" smtClean="0"/>
              <a:t>т  </a:t>
            </a:r>
            <a:r>
              <a:rPr lang="ru-RU" sz="1600" i="1" dirty="0" smtClean="0"/>
              <a:t>(фрахт </a:t>
            </a:r>
            <a:r>
              <a:rPr lang="ru-RU" sz="1600" i="1" dirty="0" smtClean="0"/>
              <a:t>15,9</a:t>
            </a:r>
            <a:r>
              <a:rPr lang="en-US" sz="1600" i="1" dirty="0" smtClean="0"/>
              <a:t>9</a:t>
            </a:r>
            <a:r>
              <a:rPr lang="ru-RU" sz="1600" i="1" dirty="0" smtClean="0"/>
              <a:t>$/</a:t>
            </a:r>
            <a:r>
              <a:rPr lang="ru-RU" sz="1600" i="1" dirty="0" smtClean="0"/>
              <a:t>т</a:t>
            </a:r>
            <a:r>
              <a:rPr lang="ru-RU" sz="1600" i="1" dirty="0" smtClean="0"/>
              <a:t>);</a:t>
            </a:r>
            <a:endParaRPr lang="en-US" sz="1600" i="1" dirty="0" smtClean="0"/>
          </a:p>
          <a:p>
            <a:pPr algn="r"/>
            <a:r>
              <a:rPr lang="ru-RU" sz="1600" i="1" dirty="0" smtClean="0"/>
              <a:t> </a:t>
            </a:r>
            <a:r>
              <a:rPr lang="ru-RU" sz="1600" i="1" dirty="0" smtClean="0"/>
              <a:t>из Казахстана у:</a:t>
            </a:r>
          </a:p>
          <a:p>
            <a:pPr algn="r"/>
            <a:r>
              <a:rPr lang="en-US" sz="1600" i="1" dirty="0" err="1" smtClean="0"/>
              <a:t>Glencore</a:t>
            </a:r>
            <a:r>
              <a:rPr lang="ru-RU" sz="1600" i="1" dirty="0" smtClean="0"/>
              <a:t> </a:t>
            </a:r>
            <a:r>
              <a:rPr lang="ru-RU" sz="1600" i="1" dirty="0" smtClean="0"/>
              <a:t>по  </a:t>
            </a:r>
            <a:r>
              <a:rPr lang="ru-RU" sz="1600" b="1" i="1" dirty="0" smtClean="0"/>
              <a:t>254</a:t>
            </a:r>
            <a:r>
              <a:rPr lang="ru-RU" sz="1600" i="1" dirty="0" smtClean="0"/>
              <a:t> </a:t>
            </a:r>
            <a:r>
              <a:rPr lang="ru-RU" sz="1600" i="1" dirty="0" smtClean="0"/>
              <a:t>$/</a:t>
            </a:r>
            <a:r>
              <a:rPr lang="ru-RU" sz="1600" i="1" dirty="0" smtClean="0"/>
              <a:t>т  </a:t>
            </a:r>
            <a:r>
              <a:rPr lang="ru-RU" sz="1600" i="1" dirty="0" smtClean="0"/>
              <a:t>(фрахт </a:t>
            </a:r>
            <a:r>
              <a:rPr lang="ru-RU" sz="1600" i="1" dirty="0" smtClean="0"/>
              <a:t>15,73$/</a:t>
            </a:r>
            <a:r>
              <a:rPr lang="ru-RU" sz="1600" i="1" dirty="0" smtClean="0"/>
              <a:t>т);</a:t>
            </a:r>
          </a:p>
          <a:p>
            <a:pPr algn="r"/>
            <a:r>
              <a:rPr lang="en-US" sz="1600" i="1" dirty="0" err="1" smtClean="0"/>
              <a:t>Glencore</a:t>
            </a:r>
            <a:r>
              <a:rPr lang="ru-RU" sz="1600" i="1" dirty="0" smtClean="0"/>
              <a:t> </a:t>
            </a:r>
            <a:r>
              <a:rPr lang="ru-RU" sz="1600" i="1" dirty="0" smtClean="0"/>
              <a:t>по  </a:t>
            </a:r>
            <a:r>
              <a:rPr lang="ru-RU" sz="1600" b="1" i="1" dirty="0" smtClean="0"/>
              <a:t>254</a:t>
            </a:r>
            <a:r>
              <a:rPr lang="ru-RU" sz="1600" i="1" dirty="0" smtClean="0"/>
              <a:t> </a:t>
            </a:r>
            <a:r>
              <a:rPr lang="ru-RU" sz="1600" i="1" dirty="0" smtClean="0"/>
              <a:t>$/</a:t>
            </a:r>
            <a:r>
              <a:rPr lang="ru-RU" sz="1600" i="1" dirty="0" smtClean="0"/>
              <a:t>т  </a:t>
            </a:r>
            <a:r>
              <a:rPr lang="ru-RU" sz="1600" i="1" dirty="0" smtClean="0"/>
              <a:t>(фрахт </a:t>
            </a:r>
            <a:r>
              <a:rPr lang="ru-RU" sz="1600" i="1" dirty="0" smtClean="0"/>
              <a:t>16,15$/</a:t>
            </a:r>
            <a:r>
              <a:rPr lang="ru-RU" sz="1600" i="1" dirty="0" smtClean="0"/>
              <a:t>т</a:t>
            </a:r>
            <a:r>
              <a:rPr lang="ru-RU" sz="1600" i="1" dirty="0" smtClean="0"/>
              <a:t>)</a:t>
            </a:r>
          </a:p>
          <a:p>
            <a:pPr algn="r"/>
            <a:endParaRPr lang="ru-RU" sz="1600" i="1" dirty="0" smtClean="0"/>
          </a:p>
          <a:p>
            <a:pPr algn="r"/>
            <a:r>
              <a:rPr lang="ru-RU" sz="1600" b="1" i="1" dirty="0" smtClean="0">
                <a:solidFill>
                  <a:srgbClr val="002060"/>
                </a:solidFill>
              </a:rPr>
              <a:t>Итак, текущее снижение – 11-12 </a:t>
            </a:r>
            <a:r>
              <a:rPr lang="en-US" sz="1600" b="1" i="1" dirty="0" smtClean="0">
                <a:solidFill>
                  <a:srgbClr val="002060"/>
                </a:solidFill>
              </a:rPr>
              <a:t>$/t</a:t>
            </a:r>
            <a:r>
              <a:rPr lang="ru-RU" sz="1600" b="1" i="1" dirty="0" smtClean="0">
                <a:solidFill>
                  <a:srgbClr val="002060"/>
                </a:solidFill>
              </a:rPr>
              <a:t>, предыдущее было 16-17 </a:t>
            </a:r>
            <a:r>
              <a:rPr lang="en-US" sz="1600" b="1" i="1" dirty="0" smtClean="0">
                <a:solidFill>
                  <a:srgbClr val="002060"/>
                </a:solidFill>
              </a:rPr>
              <a:t>$/t</a:t>
            </a:r>
            <a:r>
              <a:rPr lang="ru-RU" sz="1600" b="1" i="1" dirty="0" smtClean="0">
                <a:solidFill>
                  <a:srgbClr val="002060"/>
                </a:solidFill>
              </a:rPr>
              <a:t>.</a:t>
            </a:r>
            <a:endParaRPr lang="ru-RU" sz="1600" b="1" i="1" dirty="0" smtClean="0">
              <a:solidFill>
                <a:srgbClr val="002060"/>
              </a:solidFill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2725135118"/>
              </p:ext>
            </p:extLst>
          </p:nvPr>
        </p:nvGraphicFramePr>
        <p:xfrm>
          <a:off x="251520" y="260648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3146005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Объект 2"/>
          <p:cNvGraphicFramePr/>
          <p:nvPr>
            <p:extLst>
              <p:ext uri="{D42A27DB-BD31-4B8C-83A1-F6EECF244321}">
                <p14:modId xmlns="" xmlns:p14="http://schemas.microsoft.com/office/powerpoint/2010/main" val="946574296"/>
              </p:ext>
            </p:extLst>
          </p:nvPr>
        </p:nvGraphicFramePr>
        <p:xfrm>
          <a:off x="395536" y="404664"/>
          <a:ext cx="849694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3146005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963789" y="165964"/>
            <a:ext cx="7201495" cy="327061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Россия: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зерн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овой баланс,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млн.тонн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(по версии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ПроЗерно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39552" y="836711"/>
          <a:ext cx="8280919" cy="5472608"/>
        </p:xfrm>
        <a:graphic>
          <a:graphicData uri="http://schemas.openxmlformats.org/drawingml/2006/table">
            <a:tbl>
              <a:tblPr/>
              <a:tblGrid>
                <a:gridCol w="1955922"/>
                <a:gridCol w="1092268"/>
                <a:gridCol w="1016064"/>
                <a:gridCol w="1219277"/>
                <a:gridCol w="1016064"/>
                <a:gridCol w="914457"/>
                <a:gridCol w="1066867"/>
              </a:tblGrid>
              <a:tr h="989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 2010-2011 оценка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начальные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импорт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производство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потребление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экспорт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конечные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Пшеница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Ячмень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Кукуруза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Зерно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28">
                <a:tc>
                  <a:txBody>
                    <a:bodyPr/>
                    <a:lstStyle/>
                    <a:p>
                      <a:pPr algn="l" fontAlgn="ctr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72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 2011-2012 прогноз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начальные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импорт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производство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потребление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экспорт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конечные запасы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Пшеница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55,95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Ячмень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Кукуруза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1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Зерно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1664641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781107143"/>
              </p:ext>
            </p:extLst>
          </p:nvPr>
        </p:nvGraphicFramePr>
        <p:xfrm>
          <a:off x="179512" y="285728"/>
          <a:ext cx="8712968" cy="616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776495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7560840" cy="36004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Конъюнктура внутреннего зернового рынка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Объект 17"/>
          <p:cNvGraphicFramePr/>
          <p:nvPr/>
        </p:nvGraphicFramePr>
        <p:xfrm>
          <a:off x="539552" y="836712"/>
          <a:ext cx="8136903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7560840" cy="36004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Конъюнктура внутреннего зернового рынка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Объект 17"/>
          <p:cNvGraphicFramePr/>
          <p:nvPr/>
        </p:nvGraphicFramePr>
        <p:xfrm>
          <a:off x="539552" y="620688"/>
          <a:ext cx="8136903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620688"/>
          <a:ext cx="835292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7560840" cy="36004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Конъюнктура мирового рынка пшеницы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694509503"/>
              </p:ext>
            </p:extLst>
          </p:nvPr>
        </p:nvGraphicFramePr>
        <p:xfrm>
          <a:off x="179512" y="285728"/>
          <a:ext cx="8712968" cy="616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4956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Мировой баланс пшеницы (US</a:t>
            </a:r>
            <a:r>
              <a:rPr lang="en-US" sz="2000" dirty="0" smtClean="0"/>
              <a:t>DA</a:t>
            </a:r>
            <a:r>
              <a:rPr lang="ru-RU" sz="2000" dirty="0" smtClean="0"/>
              <a:t>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11"/>
          <p:cNvGraphicFramePr/>
          <p:nvPr>
            <p:extLst>
              <p:ext uri="{D42A27DB-BD31-4B8C-83A1-F6EECF244321}">
                <p14:modId xmlns="" xmlns:p14="http://schemas.microsoft.com/office/powerpoint/2010/main" val="1069085006"/>
              </p:ext>
            </p:extLst>
          </p:nvPr>
        </p:nvGraphicFramePr>
        <p:xfrm>
          <a:off x="323528" y="548680"/>
          <a:ext cx="842493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4166395824"/>
              </p:ext>
            </p:extLst>
          </p:nvPr>
        </p:nvGraphicFramePr>
        <p:xfrm>
          <a:off x="395536" y="332656"/>
          <a:ext cx="8352927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7056784" cy="4320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Россия: хроники битвы за урожай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876961076"/>
              </p:ext>
            </p:extLst>
          </p:nvPr>
        </p:nvGraphicFramePr>
        <p:xfrm>
          <a:off x="395536" y="836712"/>
          <a:ext cx="8298407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4956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Мировой баланс кукурузы (US</a:t>
            </a:r>
            <a:r>
              <a:rPr lang="en-US" sz="2000" dirty="0" smtClean="0"/>
              <a:t>DA</a:t>
            </a:r>
            <a:r>
              <a:rPr lang="ru-RU" sz="2000" dirty="0" smtClean="0"/>
              <a:t>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11"/>
          <p:cNvGraphicFramePr/>
          <p:nvPr>
            <p:extLst>
              <p:ext uri="{D42A27DB-BD31-4B8C-83A1-F6EECF244321}">
                <p14:modId xmlns="" xmlns:p14="http://schemas.microsoft.com/office/powerpoint/2010/main" val="1161357918"/>
              </p:ext>
            </p:extLst>
          </p:nvPr>
        </p:nvGraphicFramePr>
        <p:xfrm>
          <a:off x="323528" y="548680"/>
          <a:ext cx="842493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4956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США: состояние посевов кукурузы и сои (US</a:t>
            </a:r>
            <a:r>
              <a:rPr lang="en-US" sz="2000" dirty="0" smtClean="0"/>
              <a:t>DA</a:t>
            </a:r>
            <a:r>
              <a:rPr lang="ru-RU" sz="2000" dirty="0" smtClean="0"/>
              <a:t>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11"/>
          <p:cNvGraphicFramePr/>
          <p:nvPr>
            <p:extLst>
              <p:ext uri="{D42A27DB-BD31-4B8C-83A1-F6EECF244321}">
                <p14:modId xmlns="" xmlns:p14="http://schemas.microsoft.com/office/powerpoint/2010/main" val="1161357918"/>
              </p:ext>
            </p:extLst>
          </p:nvPr>
        </p:nvGraphicFramePr>
        <p:xfrm>
          <a:off x="323528" y="548680"/>
          <a:ext cx="84249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11"/>
          <p:cNvGraphicFramePr/>
          <p:nvPr>
            <p:extLst>
              <p:ext uri="{D42A27DB-BD31-4B8C-83A1-F6EECF244321}">
                <p14:modId xmlns="" xmlns:p14="http://schemas.microsoft.com/office/powerpoint/2010/main" val="1161357918"/>
              </p:ext>
            </p:extLst>
          </p:nvPr>
        </p:nvGraphicFramePr>
        <p:xfrm>
          <a:off x="467544" y="3645024"/>
          <a:ext cx="84249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0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586146946"/>
              </p:ext>
            </p:extLst>
          </p:nvPr>
        </p:nvGraphicFramePr>
        <p:xfrm>
          <a:off x="179512" y="285728"/>
          <a:ext cx="8712968" cy="616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251016256"/>
              </p:ext>
            </p:extLst>
          </p:nvPr>
        </p:nvGraphicFramePr>
        <p:xfrm>
          <a:off x="395536" y="404664"/>
          <a:ext cx="820891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4956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 sz="1800" b="1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 smtClean="0"/>
              <a:t>Биржевые котировки пшеницы и кукурузы (US</a:t>
            </a:r>
            <a:r>
              <a:rPr lang="en-US" sz="2000" dirty="0" smtClean="0"/>
              <a:t>A</a:t>
            </a:r>
            <a:r>
              <a:rPr lang="ru-RU" sz="2000" dirty="0" smtClean="0"/>
              <a:t>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467544" y="692696"/>
          <a:ext cx="8280919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83601329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7560840" cy="36004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Конъюнктура мирового рынка зерна и масличных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95536" y="764704"/>
          <a:ext cx="842493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620688"/>
          <a:ext cx="8352928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7560840" cy="36004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Конъюнктура мирового рынка пшеницы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705551" cy="50378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Состояние российского рубля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9" name="Объект 41"/>
          <p:cNvGraphicFramePr/>
          <p:nvPr/>
        </p:nvGraphicFramePr>
        <p:xfrm>
          <a:off x="539552" y="1052736"/>
          <a:ext cx="8208912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042604453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969059051"/>
              </p:ext>
            </p:extLst>
          </p:nvPr>
        </p:nvGraphicFramePr>
        <p:xfrm>
          <a:off x="251520" y="260648"/>
          <a:ext cx="8712968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3146005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Объект 2"/>
          <p:cNvGraphicFramePr/>
          <p:nvPr>
            <p:extLst>
              <p:ext uri="{D42A27DB-BD31-4B8C-83A1-F6EECF244321}">
                <p14:modId xmlns="" xmlns:p14="http://schemas.microsoft.com/office/powerpoint/2010/main" val="946574296"/>
              </p:ext>
            </p:extLst>
          </p:nvPr>
        </p:nvGraphicFramePr>
        <p:xfrm>
          <a:off x="395536" y="404664"/>
          <a:ext cx="849694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3146005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7056784" cy="4320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Россия: хроники битвы за урожай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4208223910"/>
              </p:ext>
            </p:extLst>
          </p:nvPr>
        </p:nvGraphicFramePr>
        <p:xfrm>
          <a:off x="323528" y="764704"/>
          <a:ext cx="8496943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03706034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Объект 2"/>
          <p:cNvGraphicFramePr/>
          <p:nvPr/>
        </p:nvGraphicFramePr>
        <p:xfrm>
          <a:off x="395536" y="404664"/>
          <a:ext cx="849694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3146005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0" y="188640"/>
          <a:ext cx="53640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5004048" y="1988840"/>
          <a:ext cx="396044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3146005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7560840" cy="4320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Конъюнктура крупяного рынка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Объект 26"/>
          <p:cNvGraphicFramePr/>
          <p:nvPr/>
        </p:nvGraphicFramePr>
        <p:xfrm>
          <a:off x="323528" y="836712"/>
          <a:ext cx="43924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Объект 26"/>
          <p:cNvGraphicFramePr/>
          <p:nvPr/>
        </p:nvGraphicFramePr>
        <p:xfrm>
          <a:off x="4860032" y="764704"/>
          <a:ext cx="403244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67390902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4956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Россия: продовольственный или ценовой кризис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11"/>
          <p:cNvGraphicFramePr/>
          <p:nvPr/>
        </p:nvGraphicFramePr>
        <p:xfrm>
          <a:off x="323528" y="404664"/>
          <a:ext cx="835292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1"/>
          <p:cNvGraphicFramePr/>
          <p:nvPr/>
        </p:nvGraphicFramePr>
        <p:xfrm>
          <a:off x="467544" y="3284984"/>
          <a:ext cx="8208912" cy="325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705551" cy="50378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World: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котировки нефти марки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WTI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$/,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баррель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122" name="Picture 2" descr="CL%20X1%3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96752"/>
            <a:ext cx="7751177" cy="439248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4956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Мир: макроэкономические показатели (</a:t>
            </a:r>
            <a:r>
              <a:rPr lang="en-US" sz="2000" b="1" dirty="0" smtClean="0">
                <a:solidFill>
                  <a:schemeClr val="bg1"/>
                </a:solidFill>
              </a:rPr>
              <a:t>D&amp;J Index, Gold prices)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251520" y="764704"/>
          <a:ext cx="8640961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4956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Мир: макроэкономические показатели (</a:t>
            </a:r>
            <a:r>
              <a:rPr lang="en-US" sz="2000" b="1" dirty="0" smtClean="0">
                <a:solidFill>
                  <a:schemeClr val="bg1"/>
                </a:solidFill>
              </a:rPr>
              <a:t>D&amp;J Index, Gold prices)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/>
        </p:nvGraphicFramePr>
        <p:xfrm>
          <a:off x="467544" y="764704"/>
          <a:ext cx="828092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4956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Мир: макроэкономические показатели </a:t>
            </a:r>
            <a:r>
              <a:rPr lang="ru-RU" sz="2000" b="1" dirty="0" smtClean="0">
                <a:solidFill>
                  <a:schemeClr val="bg1"/>
                </a:solidFill>
              </a:rPr>
              <a:t>(</a:t>
            </a:r>
            <a:r>
              <a:rPr lang="en-US" sz="2000" b="1" dirty="0" smtClean="0">
                <a:solidFill>
                  <a:schemeClr val="bg1"/>
                </a:solidFill>
              </a:rPr>
              <a:t>Europe Index)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908724"/>
          <a:ext cx="8064896" cy="5328584"/>
        </p:xfrm>
        <a:graphic>
          <a:graphicData uri="http://schemas.openxmlformats.org/drawingml/2006/table">
            <a:tbl>
              <a:tblPr/>
              <a:tblGrid>
                <a:gridCol w="2525820"/>
                <a:gridCol w="1395848"/>
                <a:gridCol w="2415037"/>
                <a:gridCol w="1728191"/>
              </a:tblGrid>
              <a:tr h="779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385867"/>
                          </a:solidFill>
                          <a:latin typeface="Arial"/>
                        </a:rPr>
                        <a:t>Страна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385867"/>
                          </a:solidFill>
                          <a:latin typeface="Arial"/>
                        </a:rPr>
                        <a:t>индекс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385867"/>
                          </a:solidFill>
                          <a:latin typeface="Arial"/>
                        </a:rPr>
                        <a:t>Закрытие </a:t>
                      </a:r>
                      <a:endParaRPr lang="en-US" sz="1800" b="1" i="0" u="none" strike="noStrike" dirty="0" smtClean="0">
                        <a:solidFill>
                          <a:srgbClr val="385867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385867"/>
                          </a:solidFill>
                          <a:latin typeface="Arial"/>
                        </a:rPr>
                        <a:t>29-09-2011</a:t>
                      </a:r>
                      <a:endParaRPr lang="ru-RU" sz="1800" b="1" i="0" u="none" strike="noStrike" dirty="0">
                        <a:solidFill>
                          <a:srgbClr val="385867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385867"/>
                          </a:solidFill>
                          <a:latin typeface="Arial"/>
                        </a:rPr>
                        <a:t>Изменение с начала года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45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Австрия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9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9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1,998.07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9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DD0000"/>
                          </a:solidFill>
                          <a:latin typeface="Arial"/>
                        </a:rPr>
                        <a:t>-31.21%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9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5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Бельгия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BEL20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2,163.13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DD0000"/>
                          </a:solidFill>
                          <a:latin typeface="Arial"/>
                        </a:rPr>
                        <a:t>-16.11%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Великобритания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FTSE100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5,196.84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DD0000"/>
                          </a:solidFill>
                          <a:latin typeface="Arial"/>
                        </a:rPr>
                        <a:t>-2.59%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5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Германия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DAX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5,639.58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DD0000"/>
                          </a:solidFill>
                          <a:latin typeface="Arial"/>
                        </a:rPr>
                        <a:t>-18.43%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Испания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IBEX35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8,592.50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DD0000"/>
                          </a:solidFill>
                          <a:latin typeface="Arial"/>
                        </a:rPr>
                        <a:t>-12.85%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5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Италия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FTSE MIB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15,046.00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DD0000"/>
                          </a:solidFill>
                          <a:latin typeface="Arial"/>
                        </a:rPr>
                        <a:t>-25.42%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Нидерланды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AEX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283.98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DD0000"/>
                          </a:solidFill>
                          <a:latin typeface="Arial"/>
                        </a:rPr>
                        <a:t>-19.91%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5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Скандинавия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OMX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834.56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DD0000"/>
                          </a:solidFill>
                          <a:latin typeface="Arial"/>
                        </a:rPr>
                        <a:t>-24.48%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Франция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CAC 40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3,027.65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>
                          <a:solidFill>
                            <a:srgbClr val="DD0000"/>
                          </a:solidFill>
                          <a:latin typeface="Arial"/>
                        </a:rPr>
                        <a:t>-20.43%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5F5"/>
                    </a:solidFill>
                  </a:tcPr>
                </a:tc>
              </a:tr>
              <a:tr h="454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Швейцария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SMI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5,608.60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DD0000"/>
                          </a:solidFill>
                          <a:latin typeface="Arial"/>
                        </a:rPr>
                        <a:t>-12.86%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2F2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4956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Россия: макроэкономические показатели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Объект 11"/>
          <p:cNvGraphicFramePr/>
          <p:nvPr/>
        </p:nvGraphicFramePr>
        <p:xfrm>
          <a:off x="323528" y="620688"/>
          <a:ext cx="83529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683568" y="6093296"/>
            <a:ext cx="6840760" cy="576064"/>
          </a:xfrm>
          <a:prstGeom prst="roundRect">
            <a:avLst/>
          </a:prstGeom>
          <a:solidFill>
            <a:schemeClr val="accent6">
              <a:lumMod val="20000"/>
              <a:lumOff val="8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 полугодие 2011г. отток капитала $31,2 млрд. при прогнозе ЦБ за весь год $35 млрд., т.е. при ожидании притока во 2-м полугодии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784956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Россия: макроэкономические показатели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812360" y="6597352"/>
            <a:ext cx="1331640" cy="2606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dirty="0">
                <a:solidFill>
                  <a:schemeClr val="bg1"/>
                </a:solidFill>
              </a:rPr>
              <a:t>© </a:t>
            </a:r>
            <a:r>
              <a:rPr lang="en-US" dirty="0" err="1">
                <a:solidFill>
                  <a:schemeClr val="bg1"/>
                </a:solidFill>
              </a:rPr>
              <a:t>ProZerno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/>
        </p:nvGraphicFramePr>
        <p:xfrm>
          <a:off x="538162" y="692696"/>
          <a:ext cx="806767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3"/>
            <a:ext cx="7056784" cy="4320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Россия: перспективы 2012 г.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6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4149263386"/>
              </p:ext>
            </p:extLst>
          </p:nvPr>
        </p:nvGraphicFramePr>
        <p:xfrm>
          <a:off x="395536" y="836712"/>
          <a:ext cx="8352927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03706034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1571612"/>
            <a:ext cx="7072362" cy="1857388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</a:t>
            </a:r>
            <a:endParaRPr lang="ru-RU" sz="2800" b="1" dirty="0" smtClean="0">
              <a:solidFill>
                <a:srgbClr val="3A4517"/>
              </a:solidFill>
            </a:endParaRPr>
          </a:p>
        </p:txBody>
      </p:sp>
      <p:pic>
        <p:nvPicPr>
          <p:cNvPr id="5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571868" y="4643446"/>
            <a:ext cx="542928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1600" b="1" dirty="0" smtClean="0">
              <a:solidFill>
                <a:srgbClr val="3A451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45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125009, г.Москва, ул.Воздвиженка, д.4/7,стр.1</a:t>
            </a:r>
          </a:p>
          <a:p>
            <a:pPr lvl="0" algn="ctr"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+7 (495) 705 90 31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www.prozerno.ru 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Email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petrichenko@rts.ru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3A451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ПроЗерно_ит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293096"/>
            <a:ext cx="3571900" cy="741016"/>
          </a:xfrm>
          <a:prstGeom prst="rect">
            <a:avLst/>
          </a:prstGeom>
        </p:spPr>
      </p:pic>
      <p:sp>
        <p:nvSpPr>
          <p:cNvPr id="9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499010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Рисунок 6" descr="ПроЗерно_и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42844" y="71414"/>
            <a:ext cx="7957548" cy="4000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Динамика прогнозов урожая зерна-2011 (</a:t>
            </a:r>
            <a:r>
              <a:rPr kumimoji="0" lang="ru-RU" sz="2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ПроЗерно</a:t>
            </a: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), млн.т</a:t>
            </a:r>
            <a:endParaRPr kumimoji="0" lang="ru-RU" sz="23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Объект 1"/>
          <p:cNvGraphicFramePr/>
          <p:nvPr>
            <p:extLst>
              <p:ext uri="{D42A27DB-BD31-4B8C-83A1-F6EECF244321}">
                <p14:modId xmlns="" xmlns:p14="http://schemas.microsoft.com/office/powerpoint/2010/main" val="3808186321"/>
              </p:ext>
            </p:extLst>
          </p:nvPr>
        </p:nvGraphicFramePr>
        <p:xfrm>
          <a:off x="467544" y="692696"/>
          <a:ext cx="8208911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7489527" cy="359767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Россия: Производство зерна, тыс.га, тыс.тонн и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/га</a:t>
            </a:r>
            <a:endParaRPr lang="ru-RU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1508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1233916518"/>
              </p:ext>
            </p:extLst>
          </p:nvPr>
        </p:nvGraphicFramePr>
        <p:xfrm>
          <a:off x="395536" y="764704"/>
          <a:ext cx="8280919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4319"/>
            <a:ext cx="7920880" cy="38235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Россия: Производство зерна </a:t>
            </a:r>
            <a:r>
              <a:rPr lang="ru-RU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ПроЗерно</a:t>
            </a:r>
            <a:r>
              <a:rPr lang="ru-RU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сентябрь)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тыс.тонн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2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5369542"/>
              </p:ext>
            </p:extLst>
          </p:nvPr>
        </p:nvGraphicFramePr>
        <p:xfrm>
          <a:off x="323526" y="692693"/>
          <a:ext cx="8496945" cy="568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2151"/>
                <a:gridCol w="764418"/>
                <a:gridCol w="763521"/>
                <a:gridCol w="854244"/>
                <a:gridCol w="745553"/>
                <a:gridCol w="780586"/>
                <a:gridCol w="856040"/>
                <a:gridCol w="1075216"/>
                <a:gridCol w="1075216"/>
              </a:tblGrid>
              <a:tr h="859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2006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2007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2008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2009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2010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2011 г. прогноз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Изменение в 2011 г. к 2010 г.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Изменение в 2011 г. к 2010г., %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Пшеница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45 006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49 390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63 765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61 740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41 508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55 950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14 442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34,8%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   озимая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24 695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28 600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42 694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38 952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27 905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34 780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6 875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24,6%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   яровая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20 311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20 790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21 071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22 788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13 603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7 567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55,6%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Ячмень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18 154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15 663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23 148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17 881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8 354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16 593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8 239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98,6%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   озимый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1 735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2 031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2 660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2 057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1 671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1,6%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   яровой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16 419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13 632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20 488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15 824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6 683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8 213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122,9%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Рожь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2 963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3 905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4 502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4 329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1 642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1 414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86,1%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Тритикале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 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508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249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114,1%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Овес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4 880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5 407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5 835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5 401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3 220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5 342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2 122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65,9%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Просо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600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421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711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265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134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552,6%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Гречиха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866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1 005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924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564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339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109,8%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Кукуруза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3 669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3 953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6 682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3 963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3 084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3 315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107,5%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Рис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686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709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738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913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1 061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0,9%</a:t>
                      </a:r>
                    </a:p>
                  </a:txBody>
                  <a:tcPr marL="9525" marR="9525" marT="9525" marB="0" anchor="ctr"/>
                </a:tc>
              </a:tr>
              <a:tr h="318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Зернобобовые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1 764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1 301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1 794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1 529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+mn-lt"/>
                        </a:rPr>
                        <a:t>1 371</a:t>
                      </a:r>
                      <a:endParaRPr lang="ru-RU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2 376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1 006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73,4%</a:t>
                      </a:r>
                    </a:p>
                  </a:txBody>
                  <a:tcPr marL="9525" marR="9525" marT="9525" marB="0" anchor="ctr"/>
                </a:tc>
              </a:tr>
              <a:tr h="372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ИТОГО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78 625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81 796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108 179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97 111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+mn-lt"/>
                        </a:rPr>
                        <a:t>60 960</a:t>
                      </a:r>
                      <a:endParaRPr lang="ru-RU" sz="16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92 904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31 944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52,4%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4319"/>
            <a:ext cx="7920880" cy="38235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Россия: Производство зерна </a:t>
            </a:r>
            <a:r>
              <a:rPr lang="ru-RU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ПроЗерно</a:t>
            </a:r>
            <a:r>
              <a:rPr lang="ru-RU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сентябрь)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тыс.тонн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2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83671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4319"/>
            <a:ext cx="7920880" cy="38235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Россия: Производство зерна </a:t>
            </a:r>
            <a:r>
              <a:rPr lang="ru-RU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ПроЗерно</a:t>
            </a:r>
            <a:r>
              <a:rPr lang="ru-RU" sz="1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сентябрь)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тыс.тонн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2" name="Рисунок 5" descr="ПроЗерно_и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3888" y="0"/>
            <a:ext cx="90011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ижний колонтитул 3"/>
          <p:cNvSpPr txBox="1">
            <a:spLocks/>
          </p:cNvSpPr>
          <p:nvPr/>
        </p:nvSpPr>
        <p:spPr>
          <a:xfrm>
            <a:off x="7812360" y="6597352"/>
            <a:ext cx="1331640" cy="26064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ProZerno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3" y="764710"/>
          <a:ext cx="8424942" cy="5642039"/>
        </p:xfrm>
        <a:graphic>
          <a:graphicData uri="http://schemas.openxmlformats.org/drawingml/2006/table">
            <a:tbl>
              <a:tblPr/>
              <a:tblGrid>
                <a:gridCol w="2808310"/>
                <a:gridCol w="802376"/>
                <a:gridCol w="802376"/>
                <a:gridCol w="802376"/>
                <a:gridCol w="802376"/>
                <a:gridCol w="802376"/>
                <a:gridCol w="802376"/>
                <a:gridCol w="802376"/>
              </a:tblGrid>
              <a:tr h="764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Область, край, республика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Изменение в 2011 г. к 2010 г.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прирост в 2011 г. к 2010 г., 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Приволжский фед. округ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22 348,7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27 151,5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21 732,3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6 550,4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22 021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15 470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236,2%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Республика Башкортостан 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4 069,4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4 533,0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2 930,8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781,0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3 187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2 406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308,1%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Республика Марий Эл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177,0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249,8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279,8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101,9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184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180,2%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Республика Мордовия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907,0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1 167,9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1 308,4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292,1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1 018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726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248,6%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Республика Татарстан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4 733,5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5 742,5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4 441,8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661,1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5 021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4 360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659,5%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Удмуртская Республика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556,4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646,1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654,7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312,9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392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125,2%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Чувашская Республика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371,3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522,8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573,0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127,7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463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362,5%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Пермский край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398,1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436,4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450,7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330,8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182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55,2%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Кировская область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493,6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607,0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706,2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460,2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267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58,1%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Нижегородская область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1 046,3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1 299,3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1 432,4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541,5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1 300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759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140,2%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Оренбургская область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3 158,8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3 717,8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2 446,3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739,6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3 138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2 398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324,2%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Пензенская область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934,9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1 422,3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1 461,4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407,3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900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493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120,9%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Самарская область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1 401,7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1 824,4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1 128,0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489,2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1 334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845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172,8%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Саратовская область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3 337,5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3 853,5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2 774,6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1 032,3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2 028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996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96,5%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Ульяновская область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763,4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1 128,7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1 144,3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272,9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1 272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999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366,1%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Уральский фед. округ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5 291,4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5 151,8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5 327,4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3 339,0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6 606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3 267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97,9%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Курганская  область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1 556,5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1 595,3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1 672,8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866,1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2 036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1 170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135,0%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Свердловская область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583,7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630,2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676,0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549,2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740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190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34,7%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Тюменская область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1 271,1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1 238,4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1 525,1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1 232,0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1 724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492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39,9%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Челябинская область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1 880,2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1 688,0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1 453,5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691,8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2 107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1 416 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204,6%</a:t>
                      </a:r>
                    </a:p>
                  </a:txBody>
                  <a:tcPr marL="8759" marR="8759" marT="87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6475</TotalTime>
  <Words>1703</Words>
  <Application>Microsoft Office PowerPoint</Application>
  <PresentationFormat>Экран (4:3)</PresentationFormat>
  <Paragraphs>627</Paragraphs>
  <Slides>40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Зерно Приволжья – 2011 </vt:lpstr>
      <vt:lpstr>Россия: хроники битвы за урожай</vt:lpstr>
      <vt:lpstr>Россия: хроники битвы за урожай</vt:lpstr>
      <vt:lpstr>Россия: перспективы 2012 г.</vt:lpstr>
      <vt:lpstr>Слайд 5</vt:lpstr>
      <vt:lpstr>Россия: Производство зерна, тыс.га, тыс.тонн и ц/га</vt:lpstr>
      <vt:lpstr>Россия: Производство зерна (ПроЗерно сентябрь), тыс.тонн</vt:lpstr>
      <vt:lpstr>Россия: Производство зерна (ПроЗерно сентябрь), тыс.тонн</vt:lpstr>
      <vt:lpstr>Россия: Производство зерна (ПроЗерно сентябрь), тыс.тонн</vt:lpstr>
      <vt:lpstr>Слайд 10</vt:lpstr>
      <vt:lpstr>Слайд 11</vt:lpstr>
      <vt:lpstr>Слайд 12</vt:lpstr>
      <vt:lpstr>Слайд 13</vt:lpstr>
      <vt:lpstr>Конъюнктура внутреннего зернового рынка</vt:lpstr>
      <vt:lpstr>Конъюнктура внутреннего зернового рынка</vt:lpstr>
      <vt:lpstr>Конъюнктура мирового рынка пшеницы</vt:lpstr>
      <vt:lpstr>Слайд 17</vt:lpstr>
      <vt:lpstr>Мировой баланс пшеницы (USDA)</vt:lpstr>
      <vt:lpstr>Слайд 19</vt:lpstr>
      <vt:lpstr>Мировой баланс кукурузы (USDA)</vt:lpstr>
      <vt:lpstr>США: состояние посевов кукурузы и сои (USDA)</vt:lpstr>
      <vt:lpstr>Слайд 22</vt:lpstr>
      <vt:lpstr>Слайд 23</vt:lpstr>
      <vt:lpstr>Биржевые котировки пшеницы и кукурузы (USA)</vt:lpstr>
      <vt:lpstr>Конъюнктура мирового рынка зерна и масличных</vt:lpstr>
      <vt:lpstr>Конъюнктура мирового рынка пшеницы</vt:lpstr>
      <vt:lpstr>Состояние российского рубля</vt:lpstr>
      <vt:lpstr>Слайд 28</vt:lpstr>
      <vt:lpstr>Слайд 29</vt:lpstr>
      <vt:lpstr>Слайд 30</vt:lpstr>
      <vt:lpstr>Слайд 31</vt:lpstr>
      <vt:lpstr>Конъюнктура крупяного рынка</vt:lpstr>
      <vt:lpstr>Россия: продовольственный или ценовой кризис</vt:lpstr>
      <vt:lpstr>World: котировки нефти марки WTI $/,баррель</vt:lpstr>
      <vt:lpstr>Мир: макроэкономические показатели (D&amp;J Index, Gold prices)</vt:lpstr>
      <vt:lpstr>Мир: макроэкономические показатели (D&amp;J Index, Gold prices)</vt:lpstr>
      <vt:lpstr>Мир: макроэкономические показатели (Europe Index)</vt:lpstr>
      <vt:lpstr>Россия: макроэкономические показатели</vt:lpstr>
      <vt:lpstr>Россия: макроэкономические показатели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</dc:creator>
  <cp:lastModifiedBy>Владимир</cp:lastModifiedBy>
  <cp:revision>578</cp:revision>
  <dcterms:created xsi:type="dcterms:W3CDTF">2011-02-18T16:09:12Z</dcterms:created>
  <dcterms:modified xsi:type="dcterms:W3CDTF">2011-09-29T21:02:08Z</dcterms:modified>
</cp:coreProperties>
</file>